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 id="2147483648" r:id="rId2"/>
  </p:sldMasterIdLst>
  <p:notesMasterIdLst>
    <p:notesMasterId r:id="rId48"/>
  </p:notesMasterIdLst>
  <p:sldIdLst>
    <p:sldId id="256" r:id="rId3"/>
    <p:sldId id="257" r:id="rId4"/>
    <p:sldId id="258" r:id="rId5"/>
    <p:sldId id="296" r:id="rId6"/>
    <p:sldId id="259" r:id="rId7"/>
    <p:sldId id="289" r:id="rId8"/>
    <p:sldId id="290" r:id="rId9"/>
    <p:sldId id="291" r:id="rId10"/>
    <p:sldId id="292" r:id="rId11"/>
    <p:sldId id="293" r:id="rId12"/>
    <p:sldId id="295" r:id="rId13"/>
    <p:sldId id="294" r:id="rId14"/>
    <p:sldId id="299" r:id="rId15"/>
    <p:sldId id="301" r:id="rId16"/>
    <p:sldId id="288" r:id="rId17"/>
    <p:sldId id="265" r:id="rId18"/>
    <p:sldId id="266" r:id="rId19"/>
    <p:sldId id="268" r:id="rId20"/>
    <p:sldId id="269" r:id="rId21"/>
    <p:sldId id="270" r:id="rId22"/>
    <p:sldId id="271" r:id="rId23"/>
    <p:sldId id="297" r:id="rId24"/>
    <p:sldId id="280" r:id="rId25"/>
    <p:sldId id="281" r:id="rId26"/>
    <p:sldId id="282" r:id="rId27"/>
    <p:sldId id="283" r:id="rId28"/>
    <p:sldId id="284" r:id="rId29"/>
    <p:sldId id="285" r:id="rId30"/>
    <p:sldId id="286" r:id="rId31"/>
    <p:sldId id="287" r:id="rId32"/>
    <p:sldId id="298" r:id="rId33"/>
    <p:sldId id="308" r:id="rId34"/>
    <p:sldId id="309" r:id="rId35"/>
    <p:sldId id="272" r:id="rId36"/>
    <p:sldId id="273" r:id="rId37"/>
    <p:sldId id="274" r:id="rId38"/>
    <p:sldId id="275" r:id="rId39"/>
    <p:sldId id="276" r:id="rId40"/>
    <p:sldId id="277" r:id="rId41"/>
    <p:sldId id="278" r:id="rId42"/>
    <p:sldId id="307" r:id="rId43"/>
    <p:sldId id="305" r:id="rId44"/>
    <p:sldId id="303" r:id="rId45"/>
    <p:sldId id="279" r:id="rId46"/>
    <p:sldId id="2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84E53-7700-4AB9-073C-C38FAD65C823}" v="43" dt="2023-04-25T05:43:38.288"/>
    <p1510:client id="{06E5D3B0-98BD-EE9C-4E72-2490FFE84372}" v="50" dt="2023-04-25T06:38:04.458"/>
    <p1510:client id="{36DCFA6D-B645-4CB1-819A-65F9F01B84A5}" v="165" dt="2023-04-25T03:49:01.725"/>
    <p1510:client id="{51C94DED-CBD8-B015-A205-F65536EDD0EA}" v="8" dt="2023-04-25T12:24:37.098"/>
    <p1510:client id="{7C933DDD-EAAE-C593-E621-FD1BDC46F33B}" v="33" dt="2023-04-25T10:16:46.833"/>
    <p1510:client id="{831CAB2C-2D67-7AD1-19AD-9D75A7EC435A}" v="176" dt="2023-04-25T02:33:06.725"/>
    <p1510:client id="{94DA5D5E-148B-68A3-1A9A-EBC1388F0E3F}" v="20" dt="2023-04-25T15:04:21.954"/>
    <p1510:client id="{99BA57DD-1946-49D8-885F-73E44453CC05}" v="1476" dt="2023-04-25T08:07:03.897"/>
    <p1510:client id="{9AF768EA-9686-AB83-9F7F-76153DC14188}" v="27" dt="2023-04-25T12:09:32.204"/>
    <p1510:client id="{AB325FDB-4CB3-E6C6-CB4B-7110407B494A}" v="48" dt="2023-04-25T10:29:31.511"/>
    <p1510:client id="{B4F03AC1-AD82-7117-482C-CE285D3A4797}" v="4" dt="2023-04-25T15:07:23.959"/>
    <p1510:client id="{D6BEC8F7-9BF9-43F5-893D-37C9CC8B3A86}" v="104" dt="2023-04-24T22:42:07.878"/>
    <p1510:client id="{E2CFF8B5-8D88-758F-BC77-49131918F21E}" v="1126" dt="2023-04-25T10:13:07.683"/>
    <p1510:client id="{E5E06E5D-3113-E086-7EDD-390849D89B5D}" v="858" dt="2023-04-25T13:33:39.641"/>
    <p1510:client id="{E927C555-3D12-435E-75E7-C51C856E4AA5}" v="70" dt="2023-04-25T12:05:29.793"/>
    <p1510:client id="{EACC4139-F829-1454-DDAD-04E4247ED288}" v="14" dt="2023-04-25T06:44:59.842"/>
    <p1510:client id="{F01CF686-416B-B864-FFA3-066B1D60C0EF}" v="1" dt="2023-04-25T11:51:11.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3BDE0D-70DE-45E0-8E02-8487C4F1DBF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31E55DF-CA9B-48DC-8792-BA5F78F903E5}">
      <dgm:prSet/>
      <dgm:spPr/>
      <dgm:t>
        <a:bodyPr/>
        <a:lstStyle/>
        <a:p>
          <a:r>
            <a:rPr lang="en-US"/>
            <a:t>Yuraja Kadari (U01866626)</a:t>
          </a:r>
        </a:p>
      </dgm:t>
    </dgm:pt>
    <dgm:pt modelId="{9418262D-DBBF-49DF-A5C8-241385954FC1}" type="parTrans" cxnId="{554F2960-2BE8-445F-91C9-B0176CC94106}">
      <dgm:prSet/>
      <dgm:spPr/>
      <dgm:t>
        <a:bodyPr/>
        <a:lstStyle/>
        <a:p>
          <a:endParaRPr lang="en-US"/>
        </a:p>
      </dgm:t>
    </dgm:pt>
    <dgm:pt modelId="{0FF72EC4-CF7C-4088-9734-869CE8473E2B}" type="sibTrans" cxnId="{554F2960-2BE8-445F-91C9-B0176CC94106}">
      <dgm:prSet/>
      <dgm:spPr/>
      <dgm:t>
        <a:bodyPr/>
        <a:lstStyle/>
        <a:p>
          <a:endParaRPr lang="en-US"/>
        </a:p>
      </dgm:t>
    </dgm:pt>
    <dgm:pt modelId="{C691F836-8B83-4A86-B696-23A2CE8519AF}">
      <dgm:prSet/>
      <dgm:spPr/>
      <dgm:t>
        <a:bodyPr/>
        <a:lstStyle/>
        <a:p>
          <a:r>
            <a:rPr lang="en-US"/>
            <a:t>Shreeya Desai (U01866812)</a:t>
          </a:r>
        </a:p>
      </dgm:t>
    </dgm:pt>
    <dgm:pt modelId="{FAA6305E-68D9-4A6A-9269-2DCE4CCC286E}" type="parTrans" cxnId="{60B5536F-C9EA-432A-918A-8C7495B1A717}">
      <dgm:prSet/>
      <dgm:spPr/>
      <dgm:t>
        <a:bodyPr/>
        <a:lstStyle/>
        <a:p>
          <a:endParaRPr lang="en-US"/>
        </a:p>
      </dgm:t>
    </dgm:pt>
    <dgm:pt modelId="{B18FB7DA-5F2A-4DBC-A04F-868FF0F049A1}" type="sibTrans" cxnId="{60B5536F-C9EA-432A-918A-8C7495B1A717}">
      <dgm:prSet/>
      <dgm:spPr/>
      <dgm:t>
        <a:bodyPr/>
        <a:lstStyle/>
        <a:p>
          <a:endParaRPr lang="en-US"/>
        </a:p>
      </dgm:t>
    </dgm:pt>
    <dgm:pt modelId="{88DA589C-4B21-4D5B-9AD9-198E469AE755}">
      <dgm:prSet/>
      <dgm:spPr/>
      <dgm:t>
        <a:bodyPr/>
        <a:lstStyle/>
        <a:p>
          <a:r>
            <a:rPr lang="en-US"/>
            <a:t>Umair Abdul Raheem (U01828366)</a:t>
          </a:r>
        </a:p>
      </dgm:t>
    </dgm:pt>
    <dgm:pt modelId="{87B20387-B81C-443E-8FBE-C1BADA28E2E8}" type="parTrans" cxnId="{37819DFA-E520-4102-A6F0-0642635C8BD4}">
      <dgm:prSet/>
      <dgm:spPr/>
      <dgm:t>
        <a:bodyPr/>
        <a:lstStyle/>
        <a:p>
          <a:endParaRPr lang="en-US"/>
        </a:p>
      </dgm:t>
    </dgm:pt>
    <dgm:pt modelId="{2067EECD-0465-42CB-9ABC-43C7A05D0181}" type="sibTrans" cxnId="{37819DFA-E520-4102-A6F0-0642635C8BD4}">
      <dgm:prSet/>
      <dgm:spPr/>
      <dgm:t>
        <a:bodyPr/>
        <a:lstStyle/>
        <a:p>
          <a:endParaRPr lang="en-US"/>
        </a:p>
      </dgm:t>
    </dgm:pt>
    <dgm:pt modelId="{61207CA7-AD94-4EDF-8C6F-77CDB106F66F}">
      <dgm:prSet/>
      <dgm:spPr/>
      <dgm:t>
        <a:bodyPr/>
        <a:lstStyle/>
        <a:p>
          <a:r>
            <a:rPr lang="en-US"/>
            <a:t>Vedant Mandre (U01850350)</a:t>
          </a:r>
        </a:p>
      </dgm:t>
    </dgm:pt>
    <dgm:pt modelId="{5ABFA850-E652-4FE8-88A0-2159D448D640}" type="parTrans" cxnId="{A575E982-B0B8-4721-AE96-DACA3D6996C3}">
      <dgm:prSet/>
      <dgm:spPr/>
      <dgm:t>
        <a:bodyPr/>
        <a:lstStyle/>
        <a:p>
          <a:endParaRPr lang="en-US"/>
        </a:p>
      </dgm:t>
    </dgm:pt>
    <dgm:pt modelId="{EF309BCC-BD25-4F8B-B276-D0F48524F0F7}" type="sibTrans" cxnId="{A575E982-B0B8-4721-AE96-DACA3D6996C3}">
      <dgm:prSet/>
      <dgm:spPr/>
      <dgm:t>
        <a:bodyPr/>
        <a:lstStyle/>
        <a:p>
          <a:endParaRPr lang="en-US"/>
        </a:p>
      </dgm:t>
    </dgm:pt>
    <dgm:pt modelId="{36ED4512-D312-4DA5-9DAB-2BBFE8EF731F}" type="pres">
      <dgm:prSet presAssocID="{EC3BDE0D-70DE-45E0-8E02-8487C4F1DBFA}" presName="outerComposite" presStyleCnt="0">
        <dgm:presLayoutVars>
          <dgm:chMax val="5"/>
          <dgm:dir/>
          <dgm:resizeHandles val="exact"/>
        </dgm:presLayoutVars>
      </dgm:prSet>
      <dgm:spPr/>
    </dgm:pt>
    <dgm:pt modelId="{DD8D4BFD-0FBD-4839-9157-ACA44EE1D799}" type="pres">
      <dgm:prSet presAssocID="{EC3BDE0D-70DE-45E0-8E02-8487C4F1DBFA}" presName="dummyMaxCanvas" presStyleCnt="0">
        <dgm:presLayoutVars/>
      </dgm:prSet>
      <dgm:spPr/>
    </dgm:pt>
    <dgm:pt modelId="{0BC657A6-459F-42D7-8E7E-F01FEE1551A8}" type="pres">
      <dgm:prSet presAssocID="{EC3BDE0D-70DE-45E0-8E02-8487C4F1DBFA}" presName="FourNodes_1" presStyleLbl="node1" presStyleIdx="0" presStyleCnt="4">
        <dgm:presLayoutVars>
          <dgm:bulletEnabled val="1"/>
        </dgm:presLayoutVars>
      </dgm:prSet>
      <dgm:spPr/>
    </dgm:pt>
    <dgm:pt modelId="{DE4703DE-E678-4792-AE9A-FAC95DDF67CC}" type="pres">
      <dgm:prSet presAssocID="{EC3BDE0D-70DE-45E0-8E02-8487C4F1DBFA}" presName="FourNodes_2" presStyleLbl="node1" presStyleIdx="1" presStyleCnt="4">
        <dgm:presLayoutVars>
          <dgm:bulletEnabled val="1"/>
        </dgm:presLayoutVars>
      </dgm:prSet>
      <dgm:spPr/>
    </dgm:pt>
    <dgm:pt modelId="{8B530D15-9AFA-4ED7-9B70-82B4B99CA11C}" type="pres">
      <dgm:prSet presAssocID="{EC3BDE0D-70DE-45E0-8E02-8487C4F1DBFA}" presName="FourNodes_3" presStyleLbl="node1" presStyleIdx="2" presStyleCnt="4">
        <dgm:presLayoutVars>
          <dgm:bulletEnabled val="1"/>
        </dgm:presLayoutVars>
      </dgm:prSet>
      <dgm:spPr/>
    </dgm:pt>
    <dgm:pt modelId="{B7299AF3-6E39-44F4-99CF-803DA6307918}" type="pres">
      <dgm:prSet presAssocID="{EC3BDE0D-70DE-45E0-8E02-8487C4F1DBFA}" presName="FourNodes_4" presStyleLbl="node1" presStyleIdx="3" presStyleCnt="4">
        <dgm:presLayoutVars>
          <dgm:bulletEnabled val="1"/>
        </dgm:presLayoutVars>
      </dgm:prSet>
      <dgm:spPr/>
    </dgm:pt>
    <dgm:pt modelId="{CC56F5DE-93D2-494A-BD21-444A1ACD12DB}" type="pres">
      <dgm:prSet presAssocID="{EC3BDE0D-70DE-45E0-8E02-8487C4F1DBFA}" presName="FourConn_1-2" presStyleLbl="fgAccFollowNode1" presStyleIdx="0" presStyleCnt="3">
        <dgm:presLayoutVars>
          <dgm:bulletEnabled val="1"/>
        </dgm:presLayoutVars>
      </dgm:prSet>
      <dgm:spPr/>
    </dgm:pt>
    <dgm:pt modelId="{C1938983-4F41-4807-A357-D280FAE6A9F2}" type="pres">
      <dgm:prSet presAssocID="{EC3BDE0D-70DE-45E0-8E02-8487C4F1DBFA}" presName="FourConn_2-3" presStyleLbl="fgAccFollowNode1" presStyleIdx="1" presStyleCnt="3">
        <dgm:presLayoutVars>
          <dgm:bulletEnabled val="1"/>
        </dgm:presLayoutVars>
      </dgm:prSet>
      <dgm:spPr/>
    </dgm:pt>
    <dgm:pt modelId="{4967E1C2-FB05-45F1-A815-CB71DD0F4C79}" type="pres">
      <dgm:prSet presAssocID="{EC3BDE0D-70DE-45E0-8E02-8487C4F1DBFA}" presName="FourConn_3-4" presStyleLbl="fgAccFollowNode1" presStyleIdx="2" presStyleCnt="3">
        <dgm:presLayoutVars>
          <dgm:bulletEnabled val="1"/>
        </dgm:presLayoutVars>
      </dgm:prSet>
      <dgm:spPr/>
    </dgm:pt>
    <dgm:pt modelId="{3E14A61B-484E-4136-A0E0-7499C24A1D3B}" type="pres">
      <dgm:prSet presAssocID="{EC3BDE0D-70DE-45E0-8E02-8487C4F1DBFA}" presName="FourNodes_1_text" presStyleLbl="node1" presStyleIdx="3" presStyleCnt="4">
        <dgm:presLayoutVars>
          <dgm:bulletEnabled val="1"/>
        </dgm:presLayoutVars>
      </dgm:prSet>
      <dgm:spPr/>
    </dgm:pt>
    <dgm:pt modelId="{38FB6AF9-6E8F-4587-B94B-DD273DD6887E}" type="pres">
      <dgm:prSet presAssocID="{EC3BDE0D-70DE-45E0-8E02-8487C4F1DBFA}" presName="FourNodes_2_text" presStyleLbl="node1" presStyleIdx="3" presStyleCnt="4">
        <dgm:presLayoutVars>
          <dgm:bulletEnabled val="1"/>
        </dgm:presLayoutVars>
      </dgm:prSet>
      <dgm:spPr/>
    </dgm:pt>
    <dgm:pt modelId="{80A60F89-6E47-4F8A-A97C-BB3377904265}" type="pres">
      <dgm:prSet presAssocID="{EC3BDE0D-70DE-45E0-8E02-8487C4F1DBFA}" presName="FourNodes_3_text" presStyleLbl="node1" presStyleIdx="3" presStyleCnt="4">
        <dgm:presLayoutVars>
          <dgm:bulletEnabled val="1"/>
        </dgm:presLayoutVars>
      </dgm:prSet>
      <dgm:spPr/>
    </dgm:pt>
    <dgm:pt modelId="{6FF2D856-64AB-448C-A052-A1ECBE8BBE49}" type="pres">
      <dgm:prSet presAssocID="{EC3BDE0D-70DE-45E0-8E02-8487C4F1DBFA}" presName="FourNodes_4_text" presStyleLbl="node1" presStyleIdx="3" presStyleCnt="4">
        <dgm:presLayoutVars>
          <dgm:bulletEnabled val="1"/>
        </dgm:presLayoutVars>
      </dgm:prSet>
      <dgm:spPr/>
    </dgm:pt>
  </dgm:ptLst>
  <dgm:cxnLst>
    <dgm:cxn modelId="{CCDCB10C-C767-4E31-A234-A070A00DD70E}" type="presOf" srcId="{88DA589C-4B21-4D5B-9AD9-198E469AE755}" destId="{8B530D15-9AFA-4ED7-9B70-82B4B99CA11C}" srcOrd="0" destOrd="0" presId="urn:microsoft.com/office/officeart/2005/8/layout/vProcess5"/>
    <dgm:cxn modelId="{B9A33815-9B8E-42AB-A1D9-E6B92B2B218C}" type="presOf" srcId="{88DA589C-4B21-4D5B-9AD9-198E469AE755}" destId="{80A60F89-6E47-4F8A-A97C-BB3377904265}" srcOrd="1" destOrd="0" presId="urn:microsoft.com/office/officeart/2005/8/layout/vProcess5"/>
    <dgm:cxn modelId="{F8FE7622-653A-48E0-A521-E6CE9A72BCC8}" type="presOf" srcId="{0FF72EC4-CF7C-4088-9734-869CE8473E2B}" destId="{CC56F5DE-93D2-494A-BD21-444A1ACD12DB}" srcOrd="0" destOrd="0" presId="urn:microsoft.com/office/officeart/2005/8/layout/vProcess5"/>
    <dgm:cxn modelId="{BBBCA72A-6654-4DA0-BDB5-24C52B4BCCAD}" type="presOf" srcId="{631E55DF-CA9B-48DC-8792-BA5F78F903E5}" destId="{3E14A61B-484E-4136-A0E0-7499C24A1D3B}" srcOrd="1" destOrd="0" presId="urn:microsoft.com/office/officeart/2005/8/layout/vProcess5"/>
    <dgm:cxn modelId="{8572B02B-ED1F-40CA-99AC-7C9C97650951}" type="presOf" srcId="{61207CA7-AD94-4EDF-8C6F-77CDB106F66F}" destId="{6FF2D856-64AB-448C-A052-A1ECBE8BBE49}" srcOrd="1" destOrd="0" presId="urn:microsoft.com/office/officeart/2005/8/layout/vProcess5"/>
    <dgm:cxn modelId="{94F6C034-D8AA-464C-9606-5A6FBB58C45E}" type="presOf" srcId="{61207CA7-AD94-4EDF-8C6F-77CDB106F66F}" destId="{B7299AF3-6E39-44F4-99CF-803DA6307918}" srcOrd="0" destOrd="0" presId="urn:microsoft.com/office/officeart/2005/8/layout/vProcess5"/>
    <dgm:cxn modelId="{554F2960-2BE8-445F-91C9-B0176CC94106}" srcId="{EC3BDE0D-70DE-45E0-8E02-8487C4F1DBFA}" destId="{631E55DF-CA9B-48DC-8792-BA5F78F903E5}" srcOrd="0" destOrd="0" parTransId="{9418262D-DBBF-49DF-A5C8-241385954FC1}" sibTransId="{0FF72EC4-CF7C-4088-9734-869CE8473E2B}"/>
    <dgm:cxn modelId="{7BEAF562-73FC-42F1-9BE4-11A8373C35F9}" type="presOf" srcId="{C691F836-8B83-4A86-B696-23A2CE8519AF}" destId="{DE4703DE-E678-4792-AE9A-FAC95DDF67CC}" srcOrd="0" destOrd="0" presId="urn:microsoft.com/office/officeart/2005/8/layout/vProcess5"/>
    <dgm:cxn modelId="{60B5536F-C9EA-432A-918A-8C7495B1A717}" srcId="{EC3BDE0D-70DE-45E0-8E02-8487C4F1DBFA}" destId="{C691F836-8B83-4A86-B696-23A2CE8519AF}" srcOrd="1" destOrd="0" parTransId="{FAA6305E-68D9-4A6A-9269-2DCE4CCC286E}" sibTransId="{B18FB7DA-5F2A-4DBC-A04F-868FF0F049A1}"/>
    <dgm:cxn modelId="{B33B7D58-57F1-4E34-9D59-7C716C94B73A}" type="presOf" srcId="{631E55DF-CA9B-48DC-8792-BA5F78F903E5}" destId="{0BC657A6-459F-42D7-8E7E-F01FEE1551A8}" srcOrd="0" destOrd="0" presId="urn:microsoft.com/office/officeart/2005/8/layout/vProcess5"/>
    <dgm:cxn modelId="{75A4627D-A7FF-4F99-A65D-E431C810D785}" type="presOf" srcId="{2067EECD-0465-42CB-9ABC-43C7A05D0181}" destId="{4967E1C2-FB05-45F1-A815-CB71DD0F4C79}" srcOrd="0" destOrd="0" presId="urn:microsoft.com/office/officeart/2005/8/layout/vProcess5"/>
    <dgm:cxn modelId="{A575E982-B0B8-4721-AE96-DACA3D6996C3}" srcId="{EC3BDE0D-70DE-45E0-8E02-8487C4F1DBFA}" destId="{61207CA7-AD94-4EDF-8C6F-77CDB106F66F}" srcOrd="3" destOrd="0" parTransId="{5ABFA850-E652-4FE8-88A0-2159D448D640}" sibTransId="{EF309BCC-BD25-4F8B-B276-D0F48524F0F7}"/>
    <dgm:cxn modelId="{C7BFBDBF-096A-40AC-B206-6D1ADE1C0E2A}" type="presOf" srcId="{B18FB7DA-5F2A-4DBC-A04F-868FF0F049A1}" destId="{C1938983-4F41-4807-A357-D280FAE6A9F2}" srcOrd="0" destOrd="0" presId="urn:microsoft.com/office/officeart/2005/8/layout/vProcess5"/>
    <dgm:cxn modelId="{5949A9CF-B9AE-41E4-9BC7-02CD171E153B}" type="presOf" srcId="{EC3BDE0D-70DE-45E0-8E02-8487C4F1DBFA}" destId="{36ED4512-D312-4DA5-9DAB-2BBFE8EF731F}" srcOrd="0" destOrd="0" presId="urn:microsoft.com/office/officeart/2005/8/layout/vProcess5"/>
    <dgm:cxn modelId="{53EE62F1-DE57-401A-B8DA-9D0A6347028D}" type="presOf" srcId="{C691F836-8B83-4A86-B696-23A2CE8519AF}" destId="{38FB6AF9-6E8F-4587-B94B-DD273DD6887E}" srcOrd="1" destOrd="0" presId="urn:microsoft.com/office/officeart/2005/8/layout/vProcess5"/>
    <dgm:cxn modelId="{37819DFA-E520-4102-A6F0-0642635C8BD4}" srcId="{EC3BDE0D-70DE-45E0-8E02-8487C4F1DBFA}" destId="{88DA589C-4B21-4D5B-9AD9-198E469AE755}" srcOrd="2" destOrd="0" parTransId="{87B20387-B81C-443E-8FBE-C1BADA28E2E8}" sibTransId="{2067EECD-0465-42CB-9ABC-43C7A05D0181}"/>
    <dgm:cxn modelId="{DA1A59CD-975C-476E-8AA7-2BFC4B955A43}" type="presParOf" srcId="{36ED4512-D312-4DA5-9DAB-2BBFE8EF731F}" destId="{DD8D4BFD-0FBD-4839-9157-ACA44EE1D799}" srcOrd="0" destOrd="0" presId="urn:microsoft.com/office/officeart/2005/8/layout/vProcess5"/>
    <dgm:cxn modelId="{AB6A4CEA-6113-4DF8-84F1-ABBBC1CA8094}" type="presParOf" srcId="{36ED4512-D312-4DA5-9DAB-2BBFE8EF731F}" destId="{0BC657A6-459F-42D7-8E7E-F01FEE1551A8}" srcOrd="1" destOrd="0" presId="urn:microsoft.com/office/officeart/2005/8/layout/vProcess5"/>
    <dgm:cxn modelId="{C84B7F57-B963-4DCC-8145-E65E1D1FED4D}" type="presParOf" srcId="{36ED4512-D312-4DA5-9DAB-2BBFE8EF731F}" destId="{DE4703DE-E678-4792-AE9A-FAC95DDF67CC}" srcOrd="2" destOrd="0" presId="urn:microsoft.com/office/officeart/2005/8/layout/vProcess5"/>
    <dgm:cxn modelId="{6A8053CA-A528-4559-A174-D3A162F0252C}" type="presParOf" srcId="{36ED4512-D312-4DA5-9DAB-2BBFE8EF731F}" destId="{8B530D15-9AFA-4ED7-9B70-82B4B99CA11C}" srcOrd="3" destOrd="0" presId="urn:microsoft.com/office/officeart/2005/8/layout/vProcess5"/>
    <dgm:cxn modelId="{9FF649DF-CC33-4E15-87BC-22F86A928C72}" type="presParOf" srcId="{36ED4512-D312-4DA5-9DAB-2BBFE8EF731F}" destId="{B7299AF3-6E39-44F4-99CF-803DA6307918}" srcOrd="4" destOrd="0" presId="urn:microsoft.com/office/officeart/2005/8/layout/vProcess5"/>
    <dgm:cxn modelId="{8EDCE29C-C16C-4E97-9BE8-CD6A823FF33E}" type="presParOf" srcId="{36ED4512-D312-4DA5-9DAB-2BBFE8EF731F}" destId="{CC56F5DE-93D2-494A-BD21-444A1ACD12DB}" srcOrd="5" destOrd="0" presId="urn:microsoft.com/office/officeart/2005/8/layout/vProcess5"/>
    <dgm:cxn modelId="{86C9FA4F-E47D-4F1E-B0A0-0F5568A4B1CF}" type="presParOf" srcId="{36ED4512-D312-4DA5-9DAB-2BBFE8EF731F}" destId="{C1938983-4F41-4807-A357-D280FAE6A9F2}" srcOrd="6" destOrd="0" presId="urn:microsoft.com/office/officeart/2005/8/layout/vProcess5"/>
    <dgm:cxn modelId="{41A5EAA1-3B89-42E4-9FC1-7C75AE2F579A}" type="presParOf" srcId="{36ED4512-D312-4DA5-9DAB-2BBFE8EF731F}" destId="{4967E1C2-FB05-45F1-A815-CB71DD0F4C79}" srcOrd="7" destOrd="0" presId="urn:microsoft.com/office/officeart/2005/8/layout/vProcess5"/>
    <dgm:cxn modelId="{3B3E4017-D1B8-47EF-89DC-BE9C0FD6CFDD}" type="presParOf" srcId="{36ED4512-D312-4DA5-9DAB-2BBFE8EF731F}" destId="{3E14A61B-484E-4136-A0E0-7499C24A1D3B}" srcOrd="8" destOrd="0" presId="urn:microsoft.com/office/officeart/2005/8/layout/vProcess5"/>
    <dgm:cxn modelId="{85C59489-2FC3-4BAD-8AFE-9E6038D16AD5}" type="presParOf" srcId="{36ED4512-D312-4DA5-9DAB-2BBFE8EF731F}" destId="{38FB6AF9-6E8F-4587-B94B-DD273DD6887E}" srcOrd="9" destOrd="0" presId="urn:microsoft.com/office/officeart/2005/8/layout/vProcess5"/>
    <dgm:cxn modelId="{35D92F8A-C730-4054-A695-4FE4C316C461}" type="presParOf" srcId="{36ED4512-D312-4DA5-9DAB-2BBFE8EF731F}" destId="{80A60F89-6E47-4F8A-A97C-BB3377904265}" srcOrd="10" destOrd="0" presId="urn:microsoft.com/office/officeart/2005/8/layout/vProcess5"/>
    <dgm:cxn modelId="{CDF81F0B-3962-4D32-88D8-0192FFBF4858}" type="presParOf" srcId="{36ED4512-D312-4DA5-9DAB-2BBFE8EF731F}" destId="{6FF2D856-64AB-448C-A052-A1ECBE8BBE4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5CDA28-536A-4258-871A-F867E872560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E9790759-7C7F-4549-9353-55F016E54D75}">
      <dgm:prSet/>
      <dgm:spPr/>
      <dgm:t>
        <a:bodyPr/>
        <a:lstStyle/>
        <a:p>
          <a:r>
            <a:rPr lang="en-US"/>
            <a:t>Introduction </a:t>
          </a:r>
        </a:p>
      </dgm:t>
    </dgm:pt>
    <dgm:pt modelId="{12CF0BA3-84A0-4609-8551-E7BFF7A80F69}" type="parTrans" cxnId="{0447FE2B-342D-4F4C-B450-316E91F1D89A}">
      <dgm:prSet/>
      <dgm:spPr/>
      <dgm:t>
        <a:bodyPr/>
        <a:lstStyle/>
        <a:p>
          <a:endParaRPr lang="en-US"/>
        </a:p>
      </dgm:t>
    </dgm:pt>
    <dgm:pt modelId="{948ED5D4-4BFD-471E-901C-5FCD072C6CAC}" type="sibTrans" cxnId="{0447FE2B-342D-4F4C-B450-316E91F1D89A}">
      <dgm:prSet/>
      <dgm:spPr/>
      <dgm:t>
        <a:bodyPr/>
        <a:lstStyle/>
        <a:p>
          <a:endParaRPr lang="en-US"/>
        </a:p>
      </dgm:t>
    </dgm:pt>
    <dgm:pt modelId="{47D4E189-35D2-4AFE-AFE7-797B901A178D}">
      <dgm:prSet/>
      <dgm:spPr/>
      <dgm:t>
        <a:bodyPr/>
        <a:lstStyle/>
        <a:p>
          <a:r>
            <a:rPr lang="en-US"/>
            <a:t>Data Collection and Preparation</a:t>
          </a:r>
        </a:p>
      </dgm:t>
    </dgm:pt>
    <dgm:pt modelId="{3E3C8C27-2C9F-4893-AB5E-69E4B3EEC2CA}" type="parTrans" cxnId="{1CC5DE9B-2C33-4F64-A243-8534E114B687}">
      <dgm:prSet/>
      <dgm:spPr/>
      <dgm:t>
        <a:bodyPr/>
        <a:lstStyle/>
        <a:p>
          <a:endParaRPr lang="en-US"/>
        </a:p>
      </dgm:t>
    </dgm:pt>
    <dgm:pt modelId="{CA40F2D3-379D-4B9F-AB16-5E7549678BA9}" type="sibTrans" cxnId="{1CC5DE9B-2C33-4F64-A243-8534E114B687}">
      <dgm:prSet/>
      <dgm:spPr/>
      <dgm:t>
        <a:bodyPr/>
        <a:lstStyle/>
        <a:p>
          <a:endParaRPr lang="en-US"/>
        </a:p>
      </dgm:t>
    </dgm:pt>
    <dgm:pt modelId="{CBD912AA-114A-40EA-949B-E7CA05D15811}">
      <dgm:prSet/>
      <dgm:spPr/>
      <dgm:t>
        <a:bodyPr/>
        <a:lstStyle/>
        <a:p>
          <a:r>
            <a:rPr lang="en-US"/>
            <a:t>Data Analysis</a:t>
          </a:r>
        </a:p>
      </dgm:t>
    </dgm:pt>
    <dgm:pt modelId="{2EFAB84F-C88D-4EF7-9399-93AD0DA46895}" type="parTrans" cxnId="{097357BD-814B-4631-9812-781A4A114288}">
      <dgm:prSet/>
      <dgm:spPr/>
      <dgm:t>
        <a:bodyPr/>
        <a:lstStyle/>
        <a:p>
          <a:endParaRPr lang="en-US"/>
        </a:p>
      </dgm:t>
    </dgm:pt>
    <dgm:pt modelId="{D23E94E0-B820-404B-80DE-96C98DA4889C}" type="sibTrans" cxnId="{097357BD-814B-4631-9812-781A4A114288}">
      <dgm:prSet/>
      <dgm:spPr/>
      <dgm:t>
        <a:bodyPr/>
        <a:lstStyle/>
        <a:p>
          <a:endParaRPr lang="en-US"/>
        </a:p>
      </dgm:t>
    </dgm:pt>
    <dgm:pt modelId="{A8B22AD2-C574-44E8-B828-977B1B4ED43C}">
      <dgm:prSet/>
      <dgm:spPr/>
      <dgm:t>
        <a:bodyPr/>
        <a:lstStyle/>
        <a:p>
          <a:r>
            <a:rPr lang="en-US"/>
            <a:t>Comparison of Analytics Models</a:t>
          </a:r>
        </a:p>
      </dgm:t>
    </dgm:pt>
    <dgm:pt modelId="{A022EE1A-EC54-4DC1-A772-8BBC370A1C16}" type="parTrans" cxnId="{D641D1FB-861E-4131-85C6-B58B0AFF14C7}">
      <dgm:prSet/>
      <dgm:spPr/>
      <dgm:t>
        <a:bodyPr/>
        <a:lstStyle/>
        <a:p>
          <a:endParaRPr lang="en-US"/>
        </a:p>
      </dgm:t>
    </dgm:pt>
    <dgm:pt modelId="{5FBA9EEE-6A64-4A87-A2F4-820C6AE744BA}" type="sibTrans" cxnId="{D641D1FB-861E-4131-85C6-B58B0AFF14C7}">
      <dgm:prSet/>
      <dgm:spPr/>
      <dgm:t>
        <a:bodyPr/>
        <a:lstStyle/>
        <a:p>
          <a:endParaRPr lang="en-US"/>
        </a:p>
      </dgm:t>
    </dgm:pt>
    <dgm:pt modelId="{2A1AB3BE-19AC-46F8-A707-1878661AB9FB}">
      <dgm:prSet/>
      <dgm:spPr/>
      <dgm:t>
        <a:bodyPr/>
        <a:lstStyle/>
        <a:p>
          <a:r>
            <a:rPr lang="en-US"/>
            <a:t>Team Model Selection</a:t>
          </a:r>
        </a:p>
      </dgm:t>
    </dgm:pt>
    <dgm:pt modelId="{C6257034-65E5-46E5-B560-3AC389562C8C}" type="parTrans" cxnId="{8FA0FB52-B559-4E94-AB52-0091AF0242BA}">
      <dgm:prSet/>
      <dgm:spPr/>
      <dgm:t>
        <a:bodyPr/>
        <a:lstStyle/>
        <a:p>
          <a:endParaRPr lang="en-US"/>
        </a:p>
      </dgm:t>
    </dgm:pt>
    <dgm:pt modelId="{49C158A9-59FE-4471-9F9A-FA9D61826F37}" type="sibTrans" cxnId="{8FA0FB52-B559-4E94-AB52-0091AF0242BA}">
      <dgm:prSet/>
      <dgm:spPr/>
      <dgm:t>
        <a:bodyPr/>
        <a:lstStyle/>
        <a:p>
          <a:endParaRPr lang="en-US"/>
        </a:p>
      </dgm:t>
    </dgm:pt>
    <dgm:pt modelId="{2E88C749-60DB-4AE6-B444-885D1A7C8BA9}">
      <dgm:prSet/>
      <dgm:spPr/>
      <dgm:t>
        <a:bodyPr/>
        <a:lstStyle/>
        <a:p>
          <a:r>
            <a:rPr lang="en-US"/>
            <a:t>Conclusion</a:t>
          </a:r>
        </a:p>
      </dgm:t>
    </dgm:pt>
    <dgm:pt modelId="{9587EE77-F1EC-4674-A791-83920F6DB448}" type="parTrans" cxnId="{222F3199-BC6E-4E6D-AA98-581E2A36DB7B}">
      <dgm:prSet/>
      <dgm:spPr/>
      <dgm:t>
        <a:bodyPr/>
        <a:lstStyle/>
        <a:p>
          <a:endParaRPr lang="en-US"/>
        </a:p>
      </dgm:t>
    </dgm:pt>
    <dgm:pt modelId="{54F0005E-EFA2-44EC-B84A-8A7DBE21A826}" type="sibTrans" cxnId="{222F3199-BC6E-4E6D-AA98-581E2A36DB7B}">
      <dgm:prSet/>
      <dgm:spPr/>
      <dgm:t>
        <a:bodyPr/>
        <a:lstStyle/>
        <a:p>
          <a:endParaRPr lang="en-US"/>
        </a:p>
      </dgm:t>
    </dgm:pt>
    <dgm:pt modelId="{670F183A-73D8-4947-A683-887F365B8175}" type="pres">
      <dgm:prSet presAssocID="{0A5CDA28-536A-4258-871A-F867E8725604}" presName="root" presStyleCnt="0">
        <dgm:presLayoutVars>
          <dgm:dir/>
          <dgm:resizeHandles val="exact"/>
        </dgm:presLayoutVars>
      </dgm:prSet>
      <dgm:spPr/>
    </dgm:pt>
    <dgm:pt modelId="{4979D26A-C4F1-4CB2-83C0-C5AB50D34C65}" type="pres">
      <dgm:prSet presAssocID="{E9790759-7C7F-4549-9353-55F016E54D75}" presName="compNode" presStyleCnt="0"/>
      <dgm:spPr/>
    </dgm:pt>
    <dgm:pt modelId="{A9BAFD32-E8EC-498D-B7EB-04B9029F2EDC}" type="pres">
      <dgm:prSet presAssocID="{E9790759-7C7F-4549-9353-55F016E54D75}" presName="bgRect" presStyleLbl="bgShp" presStyleIdx="0" presStyleCnt="6"/>
      <dgm:spPr/>
    </dgm:pt>
    <dgm:pt modelId="{89712476-8825-4834-9B68-D3355DB5D728}" type="pres">
      <dgm:prSet presAssocID="{E9790759-7C7F-4549-9353-55F016E54D7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70B4D0A2-5CC5-4560-96AF-60E28B03CFD9}" type="pres">
      <dgm:prSet presAssocID="{E9790759-7C7F-4549-9353-55F016E54D75}" presName="spaceRect" presStyleCnt="0"/>
      <dgm:spPr/>
    </dgm:pt>
    <dgm:pt modelId="{D3A257ED-F9F7-4D06-9217-17B49EA9500B}" type="pres">
      <dgm:prSet presAssocID="{E9790759-7C7F-4549-9353-55F016E54D75}" presName="parTx" presStyleLbl="revTx" presStyleIdx="0" presStyleCnt="6">
        <dgm:presLayoutVars>
          <dgm:chMax val="0"/>
          <dgm:chPref val="0"/>
        </dgm:presLayoutVars>
      </dgm:prSet>
      <dgm:spPr/>
    </dgm:pt>
    <dgm:pt modelId="{43EAC33A-84A2-4283-ABC6-1BF401FE4DC9}" type="pres">
      <dgm:prSet presAssocID="{948ED5D4-4BFD-471E-901C-5FCD072C6CAC}" presName="sibTrans" presStyleCnt="0"/>
      <dgm:spPr/>
    </dgm:pt>
    <dgm:pt modelId="{C60AD66F-533D-4788-9A78-5ECAC065696D}" type="pres">
      <dgm:prSet presAssocID="{47D4E189-35D2-4AFE-AFE7-797B901A178D}" presName="compNode" presStyleCnt="0"/>
      <dgm:spPr/>
    </dgm:pt>
    <dgm:pt modelId="{D27B5A0D-CF9F-447B-8C75-409CA22AB6D9}" type="pres">
      <dgm:prSet presAssocID="{47D4E189-35D2-4AFE-AFE7-797B901A178D}" presName="bgRect" presStyleLbl="bgShp" presStyleIdx="1" presStyleCnt="6"/>
      <dgm:spPr/>
    </dgm:pt>
    <dgm:pt modelId="{80728EAD-9077-4F63-8951-36EAB5459C0D}" type="pres">
      <dgm:prSet presAssocID="{47D4E189-35D2-4AFE-AFE7-797B901A17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4E3C4EB-DB24-4BDB-B4D4-4F94D0C942DD}" type="pres">
      <dgm:prSet presAssocID="{47D4E189-35D2-4AFE-AFE7-797B901A178D}" presName="spaceRect" presStyleCnt="0"/>
      <dgm:spPr/>
    </dgm:pt>
    <dgm:pt modelId="{904EE52A-B68F-42A7-88F3-7E91DDD11A0A}" type="pres">
      <dgm:prSet presAssocID="{47D4E189-35D2-4AFE-AFE7-797B901A178D}" presName="parTx" presStyleLbl="revTx" presStyleIdx="1" presStyleCnt="6">
        <dgm:presLayoutVars>
          <dgm:chMax val="0"/>
          <dgm:chPref val="0"/>
        </dgm:presLayoutVars>
      </dgm:prSet>
      <dgm:spPr/>
    </dgm:pt>
    <dgm:pt modelId="{1DA990CA-75BE-47B6-B486-3D7420A35815}" type="pres">
      <dgm:prSet presAssocID="{CA40F2D3-379D-4B9F-AB16-5E7549678BA9}" presName="sibTrans" presStyleCnt="0"/>
      <dgm:spPr/>
    </dgm:pt>
    <dgm:pt modelId="{FAFCA528-A68D-4F5E-BEEC-B1C0846B44E2}" type="pres">
      <dgm:prSet presAssocID="{CBD912AA-114A-40EA-949B-E7CA05D15811}" presName="compNode" presStyleCnt="0"/>
      <dgm:spPr/>
    </dgm:pt>
    <dgm:pt modelId="{C0CCD424-A1BD-4A6A-A5EC-F0DB955ACDDE}" type="pres">
      <dgm:prSet presAssocID="{CBD912AA-114A-40EA-949B-E7CA05D15811}" presName="bgRect" presStyleLbl="bgShp" presStyleIdx="2" presStyleCnt="6"/>
      <dgm:spPr/>
    </dgm:pt>
    <dgm:pt modelId="{D3335E72-320C-4E90-B61B-CAFF59387D0D}" type="pres">
      <dgm:prSet presAssocID="{CBD912AA-114A-40EA-949B-E7CA05D158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nostic"/>
        </a:ext>
      </dgm:extLst>
    </dgm:pt>
    <dgm:pt modelId="{3F2C0DAB-F18E-494D-A737-B31BC966901A}" type="pres">
      <dgm:prSet presAssocID="{CBD912AA-114A-40EA-949B-E7CA05D15811}" presName="spaceRect" presStyleCnt="0"/>
      <dgm:spPr/>
    </dgm:pt>
    <dgm:pt modelId="{437CE972-BC5D-439C-AD1D-84CECD587A18}" type="pres">
      <dgm:prSet presAssocID="{CBD912AA-114A-40EA-949B-E7CA05D15811}" presName="parTx" presStyleLbl="revTx" presStyleIdx="2" presStyleCnt="6">
        <dgm:presLayoutVars>
          <dgm:chMax val="0"/>
          <dgm:chPref val="0"/>
        </dgm:presLayoutVars>
      </dgm:prSet>
      <dgm:spPr/>
    </dgm:pt>
    <dgm:pt modelId="{5F7503CF-E727-47AB-862E-2D1366C4C86B}" type="pres">
      <dgm:prSet presAssocID="{D23E94E0-B820-404B-80DE-96C98DA4889C}" presName="sibTrans" presStyleCnt="0"/>
      <dgm:spPr/>
    </dgm:pt>
    <dgm:pt modelId="{0C654374-6CD9-44EA-8B50-79CE5E7616C7}" type="pres">
      <dgm:prSet presAssocID="{A8B22AD2-C574-44E8-B828-977B1B4ED43C}" presName="compNode" presStyleCnt="0"/>
      <dgm:spPr/>
    </dgm:pt>
    <dgm:pt modelId="{6E982CD5-435D-4AC7-8977-A05DA2B989F6}" type="pres">
      <dgm:prSet presAssocID="{A8B22AD2-C574-44E8-B828-977B1B4ED43C}" presName="bgRect" presStyleLbl="bgShp" presStyleIdx="3" presStyleCnt="6"/>
      <dgm:spPr/>
    </dgm:pt>
    <dgm:pt modelId="{8D34E34D-47BB-45F8-824C-7DFA8C69F7E1}" type="pres">
      <dgm:prSet presAssocID="{A8B22AD2-C574-44E8-B828-977B1B4ED43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a:ext>
      </dgm:extLst>
    </dgm:pt>
    <dgm:pt modelId="{52CE2C62-23F0-4384-BAE5-89EACF9D83F2}" type="pres">
      <dgm:prSet presAssocID="{A8B22AD2-C574-44E8-B828-977B1B4ED43C}" presName="spaceRect" presStyleCnt="0"/>
      <dgm:spPr/>
    </dgm:pt>
    <dgm:pt modelId="{657BEA49-4D58-4A5C-BB8D-5D6B66C8C997}" type="pres">
      <dgm:prSet presAssocID="{A8B22AD2-C574-44E8-B828-977B1B4ED43C}" presName="parTx" presStyleLbl="revTx" presStyleIdx="3" presStyleCnt="6">
        <dgm:presLayoutVars>
          <dgm:chMax val="0"/>
          <dgm:chPref val="0"/>
        </dgm:presLayoutVars>
      </dgm:prSet>
      <dgm:spPr/>
    </dgm:pt>
    <dgm:pt modelId="{58F1EBC9-947E-4E9A-B171-A03C34339FF6}" type="pres">
      <dgm:prSet presAssocID="{5FBA9EEE-6A64-4A87-A2F4-820C6AE744BA}" presName="sibTrans" presStyleCnt="0"/>
      <dgm:spPr/>
    </dgm:pt>
    <dgm:pt modelId="{A23DD450-0BFB-4741-AF93-60ACA3901B5E}" type="pres">
      <dgm:prSet presAssocID="{2A1AB3BE-19AC-46F8-A707-1878661AB9FB}" presName="compNode" presStyleCnt="0"/>
      <dgm:spPr/>
    </dgm:pt>
    <dgm:pt modelId="{01FE6745-9BD5-42C8-8F69-9B160BF94D06}" type="pres">
      <dgm:prSet presAssocID="{2A1AB3BE-19AC-46F8-A707-1878661AB9FB}" presName="bgRect" presStyleLbl="bgShp" presStyleIdx="4" presStyleCnt="6"/>
      <dgm:spPr/>
    </dgm:pt>
    <dgm:pt modelId="{FD281155-1F63-44D6-B117-767DAC74A665}" type="pres">
      <dgm:prSet presAssocID="{2A1AB3BE-19AC-46F8-A707-1878661AB9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log"/>
        </a:ext>
      </dgm:extLst>
    </dgm:pt>
    <dgm:pt modelId="{B3454F52-1AAB-4304-A836-34B08CD3C386}" type="pres">
      <dgm:prSet presAssocID="{2A1AB3BE-19AC-46F8-A707-1878661AB9FB}" presName="spaceRect" presStyleCnt="0"/>
      <dgm:spPr/>
    </dgm:pt>
    <dgm:pt modelId="{9362F8D5-8FB8-4967-A5DC-A3F58B5D114B}" type="pres">
      <dgm:prSet presAssocID="{2A1AB3BE-19AC-46F8-A707-1878661AB9FB}" presName="parTx" presStyleLbl="revTx" presStyleIdx="4" presStyleCnt="6">
        <dgm:presLayoutVars>
          <dgm:chMax val="0"/>
          <dgm:chPref val="0"/>
        </dgm:presLayoutVars>
      </dgm:prSet>
      <dgm:spPr/>
    </dgm:pt>
    <dgm:pt modelId="{6714E0D9-2B99-4288-9583-7A147F39F3CF}" type="pres">
      <dgm:prSet presAssocID="{49C158A9-59FE-4471-9F9A-FA9D61826F37}" presName="sibTrans" presStyleCnt="0"/>
      <dgm:spPr/>
    </dgm:pt>
    <dgm:pt modelId="{FFEC01CE-4689-47D9-A222-A6E3C3BE63D3}" type="pres">
      <dgm:prSet presAssocID="{2E88C749-60DB-4AE6-B444-885D1A7C8BA9}" presName="compNode" presStyleCnt="0"/>
      <dgm:spPr/>
    </dgm:pt>
    <dgm:pt modelId="{F8EBCE3F-C170-478C-BA66-92158FD54549}" type="pres">
      <dgm:prSet presAssocID="{2E88C749-60DB-4AE6-B444-885D1A7C8BA9}" presName="bgRect" presStyleLbl="bgShp" presStyleIdx="5" presStyleCnt="6"/>
      <dgm:spPr/>
    </dgm:pt>
    <dgm:pt modelId="{E66EAA27-EC8A-4313-9FB7-751EB91E6E1B}" type="pres">
      <dgm:prSet presAssocID="{2E88C749-60DB-4AE6-B444-885D1A7C8B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46C8F5AC-E156-44B0-907B-16B490AD363B}" type="pres">
      <dgm:prSet presAssocID="{2E88C749-60DB-4AE6-B444-885D1A7C8BA9}" presName="spaceRect" presStyleCnt="0"/>
      <dgm:spPr/>
    </dgm:pt>
    <dgm:pt modelId="{8102BD90-D53F-47E6-8A5B-0AF9B8EB0DD6}" type="pres">
      <dgm:prSet presAssocID="{2E88C749-60DB-4AE6-B444-885D1A7C8BA9}" presName="parTx" presStyleLbl="revTx" presStyleIdx="5" presStyleCnt="6">
        <dgm:presLayoutVars>
          <dgm:chMax val="0"/>
          <dgm:chPref val="0"/>
        </dgm:presLayoutVars>
      </dgm:prSet>
      <dgm:spPr/>
    </dgm:pt>
  </dgm:ptLst>
  <dgm:cxnLst>
    <dgm:cxn modelId="{27712A0F-011E-4C0D-AE02-CE2860C44FCD}" type="presOf" srcId="{0A5CDA28-536A-4258-871A-F867E8725604}" destId="{670F183A-73D8-4947-A683-887F365B8175}" srcOrd="0" destOrd="0" presId="urn:microsoft.com/office/officeart/2018/2/layout/IconVerticalSolidList"/>
    <dgm:cxn modelId="{0447FE2B-342D-4F4C-B450-316E91F1D89A}" srcId="{0A5CDA28-536A-4258-871A-F867E8725604}" destId="{E9790759-7C7F-4549-9353-55F016E54D75}" srcOrd="0" destOrd="0" parTransId="{12CF0BA3-84A0-4609-8551-E7BFF7A80F69}" sibTransId="{948ED5D4-4BFD-471E-901C-5FCD072C6CAC}"/>
    <dgm:cxn modelId="{2D0B9D46-1871-4D78-BFBB-EB704C265CEF}" type="presOf" srcId="{A8B22AD2-C574-44E8-B828-977B1B4ED43C}" destId="{657BEA49-4D58-4A5C-BB8D-5D6B66C8C997}" srcOrd="0" destOrd="0" presId="urn:microsoft.com/office/officeart/2018/2/layout/IconVerticalSolidList"/>
    <dgm:cxn modelId="{3D41EE6A-BEB4-4BCD-8E11-8C8D92A33D0A}" type="presOf" srcId="{CBD912AA-114A-40EA-949B-E7CA05D15811}" destId="{437CE972-BC5D-439C-AD1D-84CECD587A18}" srcOrd="0" destOrd="0" presId="urn:microsoft.com/office/officeart/2018/2/layout/IconVerticalSolidList"/>
    <dgm:cxn modelId="{8FA0FB52-B559-4E94-AB52-0091AF0242BA}" srcId="{0A5CDA28-536A-4258-871A-F867E8725604}" destId="{2A1AB3BE-19AC-46F8-A707-1878661AB9FB}" srcOrd="4" destOrd="0" parTransId="{C6257034-65E5-46E5-B560-3AC389562C8C}" sibTransId="{49C158A9-59FE-4471-9F9A-FA9D61826F37}"/>
    <dgm:cxn modelId="{923E8355-EFF0-4FDB-98F6-8A198F28099F}" type="presOf" srcId="{47D4E189-35D2-4AFE-AFE7-797B901A178D}" destId="{904EE52A-B68F-42A7-88F3-7E91DDD11A0A}" srcOrd="0" destOrd="0" presId="urn:microsoft.com/office/officeart/2018/2/layout/IconVerticalSolidList"/>
    <dgm:cxn modelId="{222F3199-BC6E-4E6D-AA98-581E2A36DB7B}" srcId="{0A5CDA28-536A-4258-871A-F867E8725604}" destId="{2E88C749-60DB-4AE6-B444-885D1A7C8BA9}" srcOrd="5" destOrd="0" parTransId="{9587EE77-F1EC-4674-A791-83920F6DB448}" sibTransId="{54F0005E-EFA2-44EC-B84A-8A7DBE21A826}"/>
    <dgm:cxn modelId="{1CC5DE9B-2C33-4F64-A243-8534E114B687}" srcId="{0A5CDA28-536A-4258-871A-F867E8725604}" destId="{47D4E189-35D2-4AFE-AFE7-797B901A178D}" srcOrd="1" destOrd="0" parTransId="{3E3C8C27-2C9F-4893-AB5E-69E4B3EEC2CA}" sibTransId="{CA40F2D3-379D-4B9F-AB16-5E7549678BA9}"/>
    <dgm:cxn modelId="{38EAFB9E-A86D-492C-83F3-F0789A0AD9CA}" type="presOf" srcId="{E9790759-7C7F-4549-9353-55F016E54D75}" destId="{D3A257ED-F9F7-4D06-9217-17B49EA9500B}" srcOrd="0" destOrd="0" presId="urn:microsoft.com/office/officeart/2018/2/layout/IconVerticalSolidList"/>
    <dgm:cxn modelId="{097357BD-814B-4631-9812-781A4A114288}" srcId="{0A5CDA28-536A-4258-871A-F867E8725604}" destId="{CBD912AA-114A-40EA-949B-E7CA05D15811}" srcOrd="2" destOrd="0" parTransId="{2EFAB84F-C88D-4EF7-9399-93AD0DA46895}" sibTransId="{D23E94E0-B820-404B-80DE-96C98DA4889C}"/>
    <dgm:cxn modelId="{D3D174C1-C198-42EA-94D2-24AF24207C25}" type="presOf" srcId="{2E88C749-60DB-4AE6-B444-885D1A7C8BA9}" destId="{8102BD90-D53F-47E6-8A5B-0AF9B8EB0DD6}" srcOrd="0" destOrd="0" presId="urn:microsoft.com/office/officeart/2018/2/layout/IconVerticalSolidList"/>
    <dgm:cxn modelId="{E902B2EE-48B2-4574-BE01-B9BCC5C779F4}" type="presOf" srcId="{2A1AB3BE-19AC-46F8-A707-1878661AB9FB}" destId="{9362F8D5-8FB8-4967-A5DC-A3F58B5D114B}" srcOrd="0" destOrd="0" presId="urn:microsoft.com/office/officeart/2018/2/layout/IconVerticalSolidList"/>
    <dgm:cxn modelId="{D641D1FB-861E-4131-85C6-B58B0AFF14C7}" srcId="{0A5CDA28-536A-4258-871A-F867E8725604}" destId="{A8B22AD2-C574-44E8-B828-977B1B4ED43C}" srcOrd="3" destOrd="0" parTransId="{A022EE1A-EC54-4DC1-A772-8BBC370A1C16}" sibTransId="{5FBA9EEE-6A64-4A87-A2F4-820C6AE744BA}"/>
    <dgm:cxn modelId="{ED0CBC4C-52F5-4462-B79F-E476FCAAB3B9}" type="presParOf" srcId="{670F183A-73D8-4947-A683-887F365B8175}" destId="{4979D26A-C4F1-4CB2-83C0-C5AB50D34C65}" srcOrd="0" destOrd="0" presId="urn:microsoft.com/office/officeart/2018/2/layout/IconVerticalSolidList"/>
    <dgm:cxn modelId="{C121D415-FE4D-40D9-B34A-1935427D1BC4}" type="presParOf" srcId="{4979D26A-C4F1-4CB2-83C0-C5AB50D34C65}" destId="{A9BAFD32-E8EC-498D-B7EB-04B9029F2EDC}" srcOrd="0" destOrd="0" presId="urn:microsoft.com/office/officeart/2018/2/layout/IconVerticalSolidList"/>
    <dgm:cxn modelId="{47AB38A0-2FC2-418B-939A-A5B97DA67D93}" type="presParOf" srcId="{4979D26A-C4F1-4CB2-83C0-C5AB50D34C65}" destId="{89712476-8825-4834-9B68-D3355DB5D728}" srcOrd="1" destOrd="0" presId="urn:microsoft.com/office/officeart/2018/2/layout/IconVerticalSolidList"/>
    <dgm:cxn modelId="{7103D707-88A0-4585-B255-5065BD3F837C}" type="presParOf" srcId="{4979D26A-C4F1-4CB2-83C0-C5AB50D34C65}" destId="{70B4D0A2-5CC5-4560-96AF-60E28B03CFD9}" srcOrd="2" destOrd="0" presId="urn:microsoft.com/office/officeart/2018/2/layout/IconVerticalSolidList"/>
    <dgm:cxn modelId="{3670D9BB-6331-4F71-86CC-BE5EDA6E733A}" type="presParOf" srcId="{4979D26A-C4F1-4CB2-83C0-C5AB50D34C65}" destId="{D3A257ED-F9F7-4D06-9217-17B49EA9500B}" srcOrd="3" destOrd="0" presId="urn:microsoft.com/office/officeart/2018/2/layout/IconVerticalSolidList"/>
    <dgm:cxn modelId="{85D2959D-B824-4536-BDB8-615BB7CC0017}" type="presParOf" srcId="{670F183A-73D8-4947-A683-887F365B8175}" destId="{43EAC33A-84A2-4283-ABC6-1BF401FE4DC9}" srcOrd="1" destOrd="0" presId="urn:microsoft.com/office/officeart/2018/2/layout/IconVerticalSolidList"/>
    <dgm:cxn modelId="{FB56B5C5-DD4A-4517-83B5-98AAA04A08F9}" type="presParOf" srcId="{670F183A-73D8-4947-A683-887F365B8175}" destId="{C60AD66F-533D-4788-9A78-5ECAC065696D}" srcOrd="2" destOrd="0" presId="urn:microsoft.com/office/officeart/2018/2/layout/IconVerticalSolidList"/>
    <dgm:cxn modelId="{B354F060-EA5D-40C0-B2B0-3AA4BAB14F04}" type="presParOf" srcId="{C60AD66F-533D-4788-9A78-5ECAC065696D}" destId="{D27B5A0D-CF9F-447B-8C75-409CA22AB6D9}" srcOrd="0" destOrd="0" presId="urn:microsoft.com/office/officeart/2018/2/layout/IconVerticalSolidList"/>
    <dgm:cxn modelId="{04982695-9F13-4E89-B88F-EFF6120D0255}" type="presParOf" srcId="{C60AD66F-533D-4788-9A78-5ECAC065696D}" destId="{80728EAD-9077-4F63-8951-36EAB5459C0D}" srcOrd="1" destOrd="0" presId="urn:microsoft.com/office/officeart/2018/2/layout/IconVerticalSolidList"/>
    <dgm:cxn modelId="{6B7586A7-58CF-4673-A961-FE4178620A03}" type="presParOf" srcId="{C60AD66F-533D-4788-9A78-5ECAC065696D}" destId="{84E3C4EB-DB24-4BDB-B4D4-4F94D0C942DD}" srcOrd="2" destOrd="0" presId="urn:microsoft.com/office/officeart/2018/2/layout/IconVerticalSolidList"/>
    <dgm:cxn modelId="{A2E3F876-50DE-4514-85D8-8731E421B7C0}" type="presParOf" srcId="{C60AD66F-533D-4788-9A78-5ECAC065696D}" destId="{904EE52A-B68F-42A7-88F3-7E91DDD11A0A}" srcOrd="3" destOrd="0" presId="urn:microsoft.com/office/officeart/2018/2/layout/IconVerticalSolidList"/>
    <dgm:cxn modelId="{FF3477C5-0EFB-46D5-A2C1-0959B49F2827}" type="presParOf" srcId="{670F183A-73D8-4947-A683-887F365B8175}" destId="{1DA990CA-75BE-47B6-B486-3D7420A35815}" srcOrd="3" destOrd="0" presId="urn:microsoft.com/office/officeart/2018/2/layout/IconVerticalSolidList"/>
    <dgm:cxn modelId="{A53F6F8B-3856-49A6-9EF3-4C70096076F4}" type="presParOf" srcId="{670F183A-73D8-4947-A683-887F365B8175}" destId="{FAFCA528-A68D-4F5E-BEEC-B1C0846B44E2}" srcOrd="4" destOrd="0" presId="urn:microsoft.com/office/officeart/2018/2/layout/IconVerticalSolidList"/>
    <dgm:cxn modelId="{FBCDE3E6-44AF-42E8-A2D8-7C68F4374B93}" type="presParOf" srcId="{FAFCA528-A68D-4F5E-BEEC-B1C0846B44E2}" destId="{C0CCD424-A1BD-4A6A-A5EC-F0DB955ACDDE}" srcOrd="0" destOrd="0" presId="urn:microsoft.com/office/officeart/2018/2/layout/IconVerticalSolidList"/>
    <dgm:cxn modelId="{E507E730-2088-40C0-B3AA-CD3205AF7D9C}" type="presParOf" srcId="{FAFCA528-A68D-4F5E-BEEC-B1C0846B44E2}" destId="{D3335E72-320C-4E90-B61B-CAFF59387D0D}" srcOrd="1" destOrd="0" presId="urn:microsoft.com/office/officeart/2018/2/layout/IconVerticalSolidList"/>
    <dgm:cxn modelId="{9D2A3F3D-0DC7-49B5-96E8-D3D17DBA1519}" type="presParOf" srcId="{FAFCA528-A68D-4F5E-BEEC-B1C0846B44E2}" destId="{3F2C0DAB-F18E-494D-A737-B31BC966901A}" srcOrd="2" destOrd="0" presId="urn:microsoft.com/office/officeart/2018/2/layout/IconVerticalSolidList"/>
    <dgm:cxn modelId="{59C302C2-65CE-408F-B236-C3762FCCEEFE}" type="presParOf" srcId="{FAFCA528-A68D-4F5E-BEEC-B1C0846B44E2}" destId="{437CE972-BC5D-439C-AD1D-84CECD587A18}" srcOrd="3" destOrd="0" presId="urn:microsoft.com/office/officeart/2018/2/layout/IconVerticalSolidList"/>
    <dgm:cxn modelId="{5D2B23CD-382E-4B8B-A287-6BAADFE4EA4F}" type="presParOf" srcId="{670F183A-73D8-4947-A683-887F365B8175}" destId="{5F7503CF-E727-47AB-862E-2D1366C4C86B}" srcOrd="5" destOrd="0" presId="urn:microsoft.com/office/officeart/2018/2/layout/IconVerticalSolidList"/>
    <dgm:cxn modelId="{33581868-1C24-4C84-B702-BA4A742C64C1}" type="presParOf" srcId="{670F183A-73D8-4947-A683-887F365B8175}" destId="{0C654374-6CD9-44EA-8B50-79CE5E7616C7}" srcOrd="6" destOrd="0" presId="urn:microsoft.com/office/officeart/2018/2/layout/IconVerticalSolidList"/>
    <dgm:cxn modelId="{216FF3BB-351F-4138-AB7B-C91ED873835E}" type="presParOf" srcId="{0C654374-6CD9-44EA-8B50-79CE5E7616C7}" destId="{6E982CD5-435D-4AC7-8977-A05DA2B989F6}" srcOrd="0" destOrd="0" presId="urn:microsoft.com/office/officeart/2018/2/layout/IconVerticalSolidList"/>
    <dgm:cxn modelId="{28D5B89B-0AB4-44A2-BAFB-31AE70B4C86D}" type="presParOf" srcId="{0C654374-6CD9-44EA-8B50-79CE5E7616C7}" destId="{8D34E34D-47BB-45F8-824C-7DFA8C69F7E1}" srcOrd="1" destOrd="0" presId="urn:microsoft.com/office/officeart/2018/2/layout/IconVerticalSolidList"/>
    <dgm:cxn modelId="{AE8D9907-891D-4D24-91F9-84B4EADE33D3}" type="presParOf" srcId="{0C654374-6CD9-44EA-8B50-79CE5E7616C7}" destId="{52CE2C62-23F0-4384-BAE5-89EACF9D83F2}" srcOrd="2" destOrd="0" presId="urn:microsoft.com/office/officeart/2018/2/layout/IconVerticalSolidList"/>
    <dgm:cxn modelId="{2019DAF7-9204-4983-B53A-FD06CBD34480}" type="presParOf" srcId="{0C654374-6CD9-44EA-8B50-79CE5E7616C7}" destId="{657BEA49-4D58-4A5C-BB8D-5D6B66C8C997}" srcOrd="3" destOrd="0" presId="urn:microsoft.com/office/officeart/2018/2/layout/IconVerticalSolidList"/>
    <dgm:cxn modelId="{DF93227A-0F94-44FC-AA52-E465DF1B0AFB}" type="presParOf" srcId="{670F183A-73D8-4947-A683-887F365B8175}" destId="{58F1EBC9-947E-4E9A-B171-A03C34339FF6}" srcOrd="7" destOrd="0" presId="urn:microsoft.com/office/officeart/2018/2/layout/IconVerticalSolidList"/>
    <dgm:cxn modelId="{12848A2D-D99B-4FA1-A3FB-19C711117A35}" type="presParOf" srcId="{670F183A-73D8-4947-A683-887F365B8175}" destId="{A23DD450-0BFB-4741-AF93-60ACA3901B5E}" srcOrd="8" destOrd="0" presId="urn:microsoft.com/office/officeart/2018/2/layout/IconVerticalSolidList"/>
    <dgm:cxn modelId="{97A18696-940E-48B3-8B84-8465CD0625A4}" type="presParOf" srcId="{A23DD450-0BFB-4741-AF93-60ACA3901B5E}" destId="{01FE6745-9BD5-42C8-8F69-9B160BF94D06}" srcOrd="0" destOrd="0" presId="urn:microsoft.com/office/officeart/2018/2/layout/IconVerticalSolidList"/>
    <dgm:cxn modelId="{F81E5C02-8BEB-4DA4-AE56-26A69C855741}" type="presParOf" srcId="{A23DD450-0BFB-4741-AF93-60ACA3901B5E}" destId="{FD281155-1F63-44D6-B117-767DAC74A665}" srcOrd="1" destOrd="0" presId="urn:microsoft.com/office/officeart/2018/2/layout/IconVerticalSolidList"/>
    <dgm:cxn modelId="{DDB4AFC0-1919-4469-BD83-2D48F14AD0F6}" type="presParOf" srcId="{A23DD450-0BFB-4741-AF93-60ACA3901B5E}" destId="{B3454F52-1AAB-4304-A836-34B08CD3C386}" srcOrd="2" destOrd="0" presId="urn:microsoft.com/office/officeart/2018/2/layout/IconVerticalSolidList"/>
    <dgm:cxn modelId="{241FCFA8-9F09-43DD-A943-CBBEB3C10E2A}" type="presParOf" srcId="{A23DD450-0BFB-4741-AF93-60ACA3901B5E}" destId="{9362F8D5-8FB8-4967-A5DC-A3F58B5D114B}" srcOrd="3" destOrd="0" presId="urn:microsoft.com/office/officeart/2018/2/layout/IconVerticalSolidList"/>
    <dgm:cxn modelId="{B7B0852A-B1B0-406E-B15D-D7A5E86F5EB3}" type="presParOf" srcId="{670F183A-73D8-4947-A683-887F365B8175}" destId="{6714E0D9-2B99-4288-9583-7A147F39F3CF}" srcOrd="9" destOrd="0" presId="urn:microsoft.com/office/officeart/2018/2/layout/IconVerticalSolidList"/>
    <dgm:cxn modelId="{FB35E67C-34D7-40A5-890F-41615E051B35}" type="presParOf" srcId="{670F183A-73D8-4947-A683-887F365B8175}" destId="{FFEC01CE-4689-47D9-A222-A6E3C3BE63D3}" srcOrd="10" destOrd="0" presId="urn:microsoft.com/office/officeart/2018/2/layout/IconVerticalSolidList"/>
    <dgm:cxn modelId="{CB2B55BF-4C3D-4A4E-BD03-BD9DE6CA0B3A}" type="presParOf" srcId="{FFEC01CE-4689-47D9-A222-A6E3C3BE63D3}" destId="{F8EBCE3F-C170-478C-BA66-92158FD54549}" srcOrd="0" destOrd="0" presId="urn:microsoft.com/office/officeart/2018/2/layout/IconVerticalSolidList"/>
    <dgm:cxn modelId="{2EAAED62-3590-4572-A4A8-E03929F7F4E4}" type="presParOf" srcId="{FFEC01CE-4689-47D9-A222-A6E3C3BE63D3}" destId="{E66EAA27-EC8A-4313-9FB7-751EB91E6E1B}" srcOrd="1" destOrd="0" presId="urn:microsoft.com/office/officeart/2018/2/layout/IconVerticalSolidList"/>
    <dgm:cxn modelId="{4DE03CC1-5537-421A-887D-CC0614C1B59D}" type="presParOf" srcId="{FFEC01CE-4689-47D9-A222-A6E3C3BE63D3}" destId="{46C8F5AC-E156-44B0-907B-16B490AD363B}" srcOrd="2" destOrd="0" presId="urn:microsoft.com/office/officeart/2018/2/layout/IconVerticalSolidList"/>
    <dgm:cxn modelId="{8CB6A3AB-0659-4699-88A0-92126F318485}" type="presParOf" srcId="{FFEC01CE-4689-47D9-A222-A6E3C3BE63D3}" destId="{8102BD90-D53F-47E6-8A5B-0AF9B8EB0D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a:t> </a:t>
          </a:r>
          <a:r>
            <a:rPr lang="en-US" err="1">
              <a:solidFill>
                <a:srgbClr val="000000"/>
              </a:solidFill>
              <a:latin typeface="Calibri"/>
              <a:cs typeface="Calibri"/>
            </a:rPr>
            <a:t>Yuraja</a:t>
          </a:r>
          <a:r>
            <a:rPr lang="en-US">
              <a:solidFill>
                <a:srgbClr val="000000"/>
              </a:solidFill>
              <a:latin typeface="Calibri"/>
              <a:cs typeface="Calibri"/>
            </a:rPr>
            <a:t> Sohel Kadari</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a:t>
          </a:r>
          <a:r>
            <a:rPr lang="en-US">
              <a:latin typeface="Bembo"/>
            </a:rPr>
            <a:t>2006</a:t>
          </a:r>
          <a:endParaRPr lang="en-US"/>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a:t>Model used:</a:t>
          </a:r>
          <a:r>
            <a:rPr lang="en-US"/>
            <a:t> </a:t>
          </a:r>
          <a:r>
            <a:rPr lang="en-US">
              <a:solidFill>
                <a:srgbClr val="2C2830"/>
              </a:solidFill>
            </a:rPr>
            <a:t>Logistic Regression</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r>
            <a:rPr lang="en-US">
              <a:latin typeface="Bembo"/>
            </a:rPr>
            <a:t>, R</a:t>
          </a:r>
          <a:endParaRPr lang="en-US"/>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1CB7B161-E3C5-463E-9056-3DAF0BAFAEB2}"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9ADD5552-5F06-4EFA-82DF-025D6B3F3F99}" type="presOf" srcId="{28994617-A36D-404A-B756-16DDA3BD4308}" destId="{DEC322E7-AE18-4EA8-AC01-44370E4E5B0A}"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9114BB80-BCBB-4B87-AC87-DEA9AB918808}" type="presOf" srcId="{A615B3BD-4AAB-4A14-B3CB-0CA56F74D73F}" destId="{83053FA0-21FD-484A-BE2B-76E36288056D}" srcOrd="0" destOrd="0" presId="urn:microsoft.com/office/officeart/2018/2/layout/IconCircleList"/>
    <dgm:cxn modelId="{1B07118A-B013-4F46-A9C8-147C71251E8F}" type="presOf" srcId="{D8CA5D0F-B18D-4791-BA24-C8B6C329E2DB}" destId="{E0F32297-E6AB-4E10-9EE6-6F31F09DB9B8}" srcOrd="0" destOrd="0" presId="urn:microsoft.com/office/officeart/2018/2/layout/IconCircleList"/>
    <dgm:cxn modelId="{DC7318A3-4F98-4DF1-A25D-5CB739D143DE}" type="presOf" srcId="{33859A1E-D8CA-4EBF-8AAA-56BF9B809ED0}" destId="{55F9AE91-035D-454E-9755-A65E221F69A2}" srcOrd="0" destOrd="0" presId="urn:microsoft.com/office/officeart/2018/2/layout/IconCircleList"/>
    <dgm:cxn modelId="{2E9BFEAB-1390-4AF2-B54F-5064F2D006BC}" type="presOf" srcId="{82D8522E-25D4-4A03-BBA5-829191415A72}" destId="{C770E513-4C5D-49BB-8A10-E7A98E485D35}" srcOrd="0" destOrd="0" presId="urn:microsoft.com/office/officeart/2018/2/layout/IconCircleList"/>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B390E1CB-5D71-4804-BC30-F0DCCA61DF55}" type="presOf" srcId="{99A3E567-B7F6-4B9B-9F8F-013E99F2A956}" destId="{963E1DD3-9D7F-4FF9-8B8E-C34CB003B20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34C231F8-65D2-4AFE-A349-261CA926C293}" type="presParOf" srcId="{DD89CF18-6094-4281-B4A3-54A590449AB2}" destId="{5B29F78E-FAB6-4399-847F-5CE6E8659271}" srcOrd="0" destOrd="0" presId="urn:microsoft.com/office/officeart/2018/2/layout/IconCircleList"/>
    <dgm:cxn modelId="{3C589971-65F9-4A88-BF2A-2617C14C5768}" type="presParOf" srcId="{5B29F78E-FAB6-4399-847F-5CE6E8659271}" destId="{174052A7-E2CA-4983-99FE-ACD3587F7525}" srcOrd="0" destOrd="0" presId="urn:microsoft.com/office/officeart/2018/2/layout/IconCircleList"/>
    <dgm:cxn modelId="{1434A8EB-BCAF-41EB-9401-B9169C50D82D}" type="presParOf" srcId="{174052A7-E2CA-4983-99FE-ACD3587F7525}" destId="{CB36787B-07B6-4FFF-A36E-37B67FE4BCB2}" srcOrd="0" destOrd="0" presId="urn:microsoft.com/office/officeart/2018/2/layout/IconCircleList"/>
    <dgm:cxn modelId="{F08C5051-90C9-4881-B254-381319045F44}" type="presParOf" srcId="{174052A7-E2CA-4983-99FE-ACD3587F7525}" destId="{0745B1BD-FDBA-4939-BD12-0A16AFB100FD}" srcOrd="1" destOrd="0" presId="urn:microsoft.com/office/officeart/2018/2/layout/IconCircleList"/>
    <dgm:cxn modelId="{4CE9F94B-E87C-4D0C-AF21-829BE3467E3F}" type="presParOf" srcId="{174052A7-E2CA-4983-99FE-ACD3587F7525}" destId="{17855211-61D7-440F-A3C6-16C5CF419DE4}" srcOrd="2" destOrd="0" presId="urn:microsoft.com/office/officeart/2018/2/layout/IconCircleList"/>
    <dgm:cxn modelId="{157F79AC-2A88-4F87-9DF1-28C0181BCC08}" type="presParOf" srcId="{174052A7-E2CA-4983-99FE-ACD3587F7525}" destId="{C770E513-4C5D-49BB-8A10-E7A98E485D35}" srcOrd="3" destOrd="0" presId="urn:microsoft.com/office/officeart/2018/2/layout/IconCircleList"/>
    <dgm:cxn modelId="{5BEC8675-81B9-40DE-87BB-F75B77A72018}" type="presParOf" srcId="{5B29F78E-FAB6-4399-847F-5CE6E8659271}" destId="{DEC322E7-AE18-4EA8-AC01-44370E4E5B0A}" srcOrd="1" destOrd="0" presId="urn:microsoft.com/office/officeart/2018/2/layout/IconCircleList"/>
    <dgm:cxn modelId="{AA3E75BE-8455-4477-A414-ECF04575285F}" type="presParOf" srcId="{5B29F78E-FAB6-4399-847F-5CE6E8659271}" destId="{0E2794C8-733C-4DC0-8AC4-07491D69BF40}" srcOrd="2" destOrd="0" presId="urn:microsoft.com/office/officeart/2018/2/layout/IconCircleList"/>
    <dgm:cxn modelId="{63E4B6CE-7352-4EC0-A846-5BDBF7B66B83}" type="presParOf" srcId="{0E2794C8-733C-4DC0-8AC4-07491D69BF40}" destId="{E572150E-C7C8-4838-9313-54D297888650}" srcOrd="0" destOrd="0" presId="urn:microsoft.com/office/officeart/2018/2/layout/IconCircleList"/>
    <dgm:cxn modelId="{7014C451-F9EC-48A3-BCFA-6A4039957594}" type="presParOf" srcId="{0E2794C8-733C-4DC0-8AC4-07491D69BF40}" destId="{5FD92E82-9780-48DF-A3CF-7C6CD1BF6A81}" srcOrd="1" destOrd="0" presId="urn:microsoft.com/office/officeart/2018/2/layout/IconCircleList"/>
    <dgm:cxn modelId="{A2632112-3800-49F9-8AD4-B3A2D23D1C70}" type="presParOf" srcId="{0E2794C8-733C-4DC0-8AC4-07491D69BF40}" destId="{CA178587-E313-4E35-8D42-89C41CDEEA16}" srcOrd="2" destOrd="0" presId="urn:microsoft.com/office/officeart/2018/2/layout/IconCircleList"/>
    <dgm:cxn modelId="{08C996DE-B92E-4DDD-A049-96BE84DE7266}" type="presParOf" srcId="{0E2794C8-733C-4DC0-8AC4-07491D69BF40}" destId="{83053FA0-21FD-484A-BE2B-76E36288056D}" srcOrd="3" destOrd="0" presId="urn:microsoft.com/office/officeart/2018/2/layout/IconCircleList"/>
    <dgm:cxn modelId="{151F21AC-0E07-4977-91F2-07BF85ACDBBE}" type="presParOf" srcId="{5B29F78E-FAB6-4399-847F-5CE6E8659271}" destId="{41BE9D5C-649B-4632-A11C-9F8C348AC9AF}" srcOrd="3" destOrd="0" presId="urn:microsoft.com/office/officeart/2018/2/layout/IconCircleList"/>
    <dgm:cxn modelId="{745CB153-5E61-442C-B979-6A67750000B1}" type="presParOf" srcId="{5B29F78E-FAB6-4399-847F-5CE6E8659271}" destId="{CDE5C98C-17B7-4881-81B5-1A48A1B6B79B}" srcOrd="4" destOrd="0" presId="urn:microsoft.com/office/officeart/2018/2/layout/IconCircleList"/>
    <dgm:cxn modelId="{757A85B3-7B8E-4D90-B8D5-F39E34E9563C}" type="presParOf" srcId="{CDE5C98C-17B7-4881-81B5-1A48A1B6B79B}" destId="{8897C85C-0BA1-404F-B58E-39DFBC2CC69E}" srcOrd="0" destOrd="0" presId="urn:microsoft.com/office/officeart/2018/2/layout/IconCircleList"/>
    <dgm:cxn modelId="{903652EE-8674-4C56-888C-E78063C5900E}" type="presParOf" srcId="{CDE5C98C-17B7-4881-81B5-1A48A1B6B79B}" destId="{F0F61AE9-C8A5-499E-B637-E8F9A500D91B}" srcOrd="1" destOrd="0" presId="urn:microsoft.com/office/officeart/2018/2/layout/IconCircleList"/>
    <dgm:cxn modelId="{4D9B5D79-DE09-4A8C-8E8A-4958D0679FA4}" type="presParOf" srcId="{CDE5C98C-17B7-4881-81B5-1A48A1B6B79B}" destId="{2E7A254F-1EA5-4D3C-82D5-0EC678FF6A81}" srcOrd="2" destOrd="0" presId="urn:microsoft.com/office/officeart/2018/2/layout/IconCircleList"/>
    <dgm:cxn modelId="{83888845-F7EF-47ED-B1A6-E5F7D2C8B44C}" type="presParOf" srcId="{CDE5C98C-17B7-4881-81B5-1A48A1B6B79B}" destId="{55F9AE91-035D-454E-9755-A65E221F69A2}" srcOrd="3" destOrd="0" presId="urn:microsoft.com/office/officeart/2018/2/layout/IconCircleList"/>
    <dgm:cxn modelId="{ECF42B8B-AA33-4365-A071-279A45191996}" type="presParOf" srcId="{5B29F78E-FAB6-4399-847F-5CE6E8659271}" destId="{E0F32297-E6AB-4E10-9EE6-6F31F09DB9B8}" srcOrd="5" destOrd="0" presId="urn:microsoft.com/office/officeart/2018/2/layout/IconCircleList"/>
    <dgm:cxn modelId="{F2299433-27D2-437D-9499-82CA436359F5}" type="presParOf" srcId="{5B29F78E-FAB6-4399-847F-5CE6E8659271}" destId="{3EAF25F6-74B8-476B-88AD-99976133643F}" srcOrd="6" destOrd="0" presId="urn:microsoft.com/office/officeart/2018/2/layout/IconCircleList"/>
    <dgm:cxn modelId="{0414D8F2-F46F-4EC3-B902-D8ED32541D3C}" type="presParOf" srcId="{3EAF25F6-74B8-476B-88AD-99976133643F}" destId="{60DDC37A-F75A-4593-A10B-7F5E9A276747}" srcOrd="0" destOrd="0" presId="urn:microsoft.com/office/officeart/2018/2/layout/IconCircleList"/>
    <dgm:cxn modelId="{140529AE-F089-4727-B0BF-784CF0EF6E68}" type="presParOf" srcId="{3EAF25F6-74B8-476B-88AD-99976133643F}" destId="{F5FB6AFE-4F13-4A80-8628-49869058EEC6}" srcOrd="1" destOrd="0" presId="urn:microsoft.com/office/officeart/2018/2/layout/IconCircleList"/>
    <dgm:cxn modelId="{E0B15683-0929-446A-B599-06ED9CEC499F}" type="presParOf" srcId="{3EAF25F6-74B8-476B-88AD-99976133643F}" destId="{E39916E6-B200-4D58-B4B4-8C3F528A702B}" srcOrd="2" destOrd="0" presId="urn:microsoft.com/office/officeart/2018/2/layout/IconCircleList"/>
    <dgm:cxn modelId="{9C371BB4-9757-4C3B-A796-25663D676B16}"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a:lnSpc>
              <a:spcPct val="100000"/>
            </a:lnSpc>
          </a:pPr>
          <a:r>
            <a:rPr lang="en-US" b="1"/>
            <a:t>Member Name:</a:t>
          </a:r>
          <a:r>
            <a:rPr lang="en-US"/>
            <a:t> Shreeya Desai</a:t>
          </a:r>
          <a:endParaRPr lang="en-US">
            <a:latin typeface="Bembo"/>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2005</a:t>
          </a:r>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a:lnSpc>
              <a:spcPct val="100000"/>
            </a:lnSpc>
          </a:pPr>
          <a:r>
            <a:rPr lang="en-US" b="1"/>
            <a:t>Model used:</a:t>
          </a:r>
          <a:r>
            <a:rPr lang="en-US"/>
            <a:t> Random Forest</a:t>
          </a: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a:t> </a:t>
          </a:r>
          <a:r>
            <a:rPr lang="en-US">
              <a:solidFill>
                <a:srgbClr val="000000"/>
              </a:solidFill>
              <a:latin typeface="Calibri"/>
              <a:cs typeface="Calibri"/>
            </a:rPr>
            <a:t>Umair Abdul Raheem</a:t>
          </a: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A615B3BD-4AAB-4A14-B3CB-0CA56F74D73F}">
      <dgm:prSet/>
      <dgm:spPr/>
      <dgm:t>
        <a:bodyPr/>
        <a:lstStyle/>
        <a:p>
          <a:pPr>
            <a:lnSpc>
              <a:spcPct val="100000"/>
            </a:lnSpc>
          </a:pPr>
          <a:r>
            <a:rPr lang="en-US" b="1"/>
            <a:t>Year:</a:t>
          </a:r>
          <a:r>
            <a:rPr lang="en-US"/>
            <a:t> </a:t>
          </a:r>
          <a:r>
            <a:rPr lang="en-US">
              <a:latin typeface="Bembo"/>
            </a:rPr>
            <a:t>2007</a:t>
          </a:r>
          <a:endParaRPr lang="en-US"/>
        </a:p>
      </dgm:t>
    </dgm:pt>
    <dgm:pt modelId="{AA66AD8E-C77A-49AC-B77C-4B736F58982F}" type="parTrans" cxnId="{83A2EAAF-7F6E-47E7-B282-BCAA8A6D145E}">
      <dgm:prSet/>
      <dgm:spPr/>
      <dgm:t>
        <a:bodyPr/>
        <a:lstStyle/>
        <a:p>
          <a:endParaRPr lang="en-US"/>
        </a:p>
      </dgm:t>
    </dgm:pt>
    <dgm:pt modelId="{158F8F00-41E5-44FB-A5B8-121CE4E0C3BD}" type="sibTrans" cxnId="{83A2EAAF-7F6E-47E7-B282-BCAA8A6D145E}">
      <dgm:prSet/>
      <dgm:spPr/>
      <dgm:t>
        <a:bodyPr/>
        <a:lstStyle/>
        <a:p>
          <a:pPr>
            <a:lnSpc>
              <a:spcPct val="100000"/>
            </a:lnSpc>
          </a:pPr>
          <a:endParaRPr lang="en-US"/>
        </a:p>
      </dgm:t>
    </dgm:pt>
    <dgm:pt modelId="{33859A1E-D8CA-4EBF-8AAA-56BF9B809ED0}">
      <dgm:prSet/>
      <dgm:spPr/>
      <dgm:t>
        <a:bodyPr/>
        <a:lstStyle/>
        <a:p>
          <a:pPr rtl="0">
            <a:lnSpc>
              <a:spcPct val="100000"/>
            </a:lnSpc>
          </a:pPr>
          <a:r>
            <a:rPr lang="en-US" b="1"/>
            <a:t>Model used:</a:t>
          </a:r>
          <a:r>
            <a:rPr lang="en-US"/>
            <a:t> </a:t>
          </a:r>
          <a:r>
            <a:rPr lang="en-US">
              <a:solidFill>
                <a:srgbClr val="2C2830"/>
              </a:solidFill>
              <a:latin typeface="Bembo"/>
            </a:rPr>
            <a:t>KNN</a:t>
          </a:r>
          <a:endParaRPr lang="en-US">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rtl="0">
            <a:lnSpc>
              <a:spcPct val="100000"/>
            </a:lnSpc>
          </a:pPr>
          <a:r>
            <a:rPr lang="en-US" b="1"/>
            <a:t>Tools used:</a:t>
          </a:r>
          <a:r>
            <a:rPr lang="en-US"/>
            <a:t> RapidMiner, Python</a:t>
          </a:r>
          <a:r>
            <a:rPr lang="en-US">
              <a:latin typeface="Bembo"/>
            </a:rPr>
            <a:t>, R</a:t>
          </a:r>
          <a:endParaRPr lang="en-US"/>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0E2794C8-733C-4DC0-8AC4-07491D69BF40}" type="pres">
      <dgm:prSet presAssocID="{A615B3BD-4AAB-4A14-B3CB-0CA56F74D73F}" presName="compNode" presStyleCnt="0"/>
      <dgm:spPr/>
    </dgm:pt>
    <dgm:pt modelId="{E572150E-C7C8-4838-9313-54D297888650}" type="pres">
      <dgm:prSet presAssocID="{A615B3BD-4AAB-4A14-B3CB-0CA56F74D73F}" presName="iconBgRect" presStyleLbl="bgShp" presStyleIdx="1" presStyleCnt="4"/>
      <dgm:spPr/>
    </dgm:pt>
    <dgm:pt modelId="{5FD92E82-9780-48DF-A3CF-7C6CD1BF6A81}" type="pres">
      <dgm:prSet presAssocID="{A615B3BD-4AAB-4A14-B3CB-0CA56F74D7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CA178587-E313-4E35-8D42-89C41CDEEA16}" type="pres">
      <dgm:prSet presAssocID="{A615B3BD-4AAB-4A14-B3CB-0CA56F74D73F}" presName="spaceRect" presStyleCnt="0"/>
      <dgm:spPr/>
    </dgm:pt>
    <dgm:pt modelId="{83053FA0-21FD-484A-BE2B-76E36288056D}" type="pres">
      <dgm:prSet presAssocID="{A615B3BD-4AAB-4A14-B3CB-0CA56F74D73F}" presName="textRect" presStyleLbl="revTx" presStyleIdx="1" presStyleCnt="4">
        <dgm:presLayoutVars>
          <dgm:chMax val="1"/>
          <dgm:chPref val="1"/>
        </dgm:presLayoutVars>
      </dgm:prSet>
      <dgm:spPr/>
    </dgm:pt>
    <dgm:pt modelId="{41BE9D5C-649B-4632-A11C-9F8C348AC9AF}" type="pres">
      <dgm:prSet presAssocID="{158F8F00-41E5-44FB-A5B8-121CE4E0C3BD}"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B3B8C806-D170-4233-A0CB-52F87D679BA4}" type="presOf" srcId="{A615B3BD-4AAB-4A14-B3CB-0CA56F74D73F}" destId="{83053FA0-21FD-484A-BE2B-76E36288056D}" srcOrd="0" destOrd="0" presId="urn:microsoft.com/office/officeart/2018/2/layout/IconCircleList"/>
    <dgm:cxn modelId="{0146935C-A1EE-4FDB-847B-5E1DECF7C5B1}" type="presOf" srcId="{158F8F00-41E5-44FB-A5B8-121CE4E0C3BD}" destId="{41BE9D5C-649B-4632-A11C-9F8C348AC9AF}"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E7566A46-9B3A-4190-9453-1A41202C9E1F}" type="presOf" srcId="{82D8522E-25D4-4A03-BBA5-829191415A72}" destId="{C770E513-4C5D-49BB-8A10-E7A98E485D35}" srcOrd="0" destOrd="0" presId="urn:microsoft.com/office/officeart/2018/2/layout/IconCircleList"/>
    <dgm:cxn modelId="{549A5154-BA2A-4CEC-BF2B-EE9C35E5E655}" type="presOf" srcId="{D8CA5D0F-B18D-4791-BA24-C8B6C329E2DB}" destId="{E0F32297-E6AB-4E10-9EE6-6F31F09DB9B8}"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3A2EAAF-7F6E-47E7-B282-BCAA8A6D145E}" srcId="{6760896F-88A2-48AC-9C0E-0990F5C37E00}" destId="{A615B3BD-4AAB-4A14-B3CB-0CA56F74D73F}" srcOrd="1" destOrd="0" parTransId="{AA66AD8E-C77A-49AC-B77C-4B736F58982F}" sibTransId="{158F8F00-41E5-44FB-A5B8-121CE4E0C3BD}"/>
    <dgm:cxn modelId="{60FC5DBC-98B0-467E-96DF-2920E0F3AE63}" srcId="{6760896F-88A2-48AC-9C0E-0990F5C37E00}" destId="{99A3E567-B7F6-4B9B-9F8F-013E99F2A956}" srcOrd="3" destOrd="0" parTransId="{28EA9172-17C5-4C7C-B3F7-9B650A9F4E5C}" sibTransId="{04143305-CF83-4DDE-ABDD-CF9AC760BE79}"/>
    <dgm:cxn modelId="{E05385C8-1EF2-442F-94C9-D1E28F96D6E2}" type="presOf" srcId="{28994617-A36D-404A-B756-16DDA3BD4308}" destId="{DEC322E7-AE18-4EA8-AC01-44370E4E5B0A}" srcOrd="0" destOrd="0" presId="urn:microsoft.com/office/officeart/2018/2/layout/IconCircleList"/>
    <dgm:cxn modelId="{888562CE-1084-473C-A3DD-1C625263F53B}" type="presOf" srcId="{33859A1E-D8CA-4EBF-8AAA-56BF9B809ED0}" destId="{55F9AE91-035D-454E-9755-A65E221F69A2}"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BD523FE8-9A6C-4D99-AA52-EB0F52F68FB0}" type="presOf" srcId="{99A3E567-B7F6-4B9B-9F8F-013E99F2A956}" destId="{963E1DD3-9D7F-4FF9-8B8E-C34CB003B202}" srcOrd="0" destOrd="0" presId="urn:microsoft.com/office/officeart/2018/2/layout/IconCircleList"/>
    <dgm:cxn modelId="{2A385B32-9269-4DA9-87F9-58FABF52C413}" type="presParOf" srcId="{DD89CF18-6094-4281-B4A3-54A590449AB2}" destId="{5B29F78E-FAB6-4399-847F-5CE6E8659271}" srcOrd="0" destOrd="0" presId="urn:microsoft.com/office/officeart/2018/2/layout/IconCircleList"/>
    <dgm:cxn modelId="{29D24C07-1FF4-45B3-98E9-6E77D5551022}" type="presParOf" srcId="{5B29F78E-FAB6-4399-847F-5CE6E8659271}" destId="{174052A7-E2CA-4983-99FE-ACD3587F7525}" srcOrd="0" destOrd="0" presId="urn:microsoft.com/office/officeart/2018/2/layout/IconCircleList"/>
    <dgm:cxn modelId="{D9AD854D-34D6-4664-A61E-6B182A4B0F9D}" type="presParOf" srcId="{174052A7-E2CA-4983-99FE-ACD3587F7525}" destId="{CB36787B-07B6-4FFF-A36E-37B67FE4BCB2}" srcOrd="0" destOrd="0" presId="urn:microsoft.com/office/officeart/2018/2/layout/IconCircleList"/>
    <dgm:cxn modelId="{51A83D16-DE33-433E-B621-322AEF90333C}" type="presParOf" srcId="{174052A7-E2CA-4983-99FE-ACD3587F7525}" destId="{0745B1BD-FDBA-4939-BD12-0A16AFB100FD}" srcOrd="1" destOrd="0" presId="urn:microsoft.com/office/officeart/2018/2/layout/IconCircleList"/>
    <dgm:cxn modelId="{84D87D6E-A505-46DE-8809-EF4515B9E96C}" type="presParOf" srcId="{174052A7-E2CA-4983-99FE-ACD3587F7525}" destId="{17855211-61D7-440F-A3C6-16C5CF419DE4}" srcOrd="2" destOrd="0" presId="urn:microsoft.com/office/officeart/2018/2/layout/IconCircleList"/>
    <dgm:cxn modelId="{03D070E4-65AE-4C3A-9DB3-A4816AF3708C}" type="presParOf" srcId="{174052A7-E2CA-4983-99FE-ACD3587F7525}" destId="{C770E513-4C5D-49BB-8A10-E7A98E485D35}" srcOrd="3" destOrd="0" presId="urn:microsoft.com/office/officeart/2018/2/layout/IconCircleList"/>
    <dgm:cxn modelId="{097394AF-ED93-479B-A05D-D736FEB2D697}" type="presParOf" srcId="{5B29F78E-FAB6-4399-847F-5CE6E8659271}" destId="{DEC322E7-AE18-4EA8-AC01-44370E4E5B0A}" srcOrd="1" destOrd="0" presId="urn:microsoft.com/office/officeart/2018/2/layout/IconCircleList"/>
    <dgm:cxn modelId="{462D6401-8FC8-4DB7-8C14-5BC62E2C5797}" type="presParOf" srcId="{5B29F78E-FAB6-4399-847F-5CE6E8659271}" destId="{0E2794C8-733C-4DC0-8AC4-07491D69BF40}" srcOrd="2" destOrd="0" presId="urn:microsoft.com/office/officeart/2018/2/layout/IconCircleList"/>
    <dgm:cxn modelId="{86842912-3F57-42C3-8E3A-6E9D0163F090}" type="presParOf" srcId="{0E2794C8-733C-4DC0-8AC4-07491D69BF40}" destId="{E572150E-C7C8-4838-9313-54D297888650}" srcOrd="0" destOrd="0" presId="urn:microsoft.com/office/officeart/2018/2/layout/IconCircleList"/>
    <dgm:cxn modelId="{8AFF4DB5-1407-485C-A8E6-498740F2A34E}" type="presParOf" srcId="{0E2794C8-733C-4DC0-8AC4-07491D69BF40}" destId="{5FD92E82-9780-48DF-A3CF-7C6CD1BF6A81}" srcOrd="1" destOrd="0" presId="urn:microsoft.com/office/officeart/2018/2/layout/IconCircleList"/>
    <dgm:cxn modelId="{EFC1B84A-8304-44D7-806B-0116A4347CDF}" type="presParOf" srcId="{0E2794C8-733C-4DC0-8AC4-07491D69BF40}" destId="{CA178587-E313-4E35-8D42-89C41CDEEA16}" srcOrd="2" destOrd="0" presId="urn:microsoft.com/office/officeart/2018/2/layout/IconCircleList"/>
    <dgm:cxn modelId="{DAB58C54-1082-490E-B061-F4C99EFA06D1}" type="presParOf" srcId="{0E2794C8-733C-4DC0-8AC4-07491D69BF40}" destId="{83053FA0-21FD-484A-BE2B-76E36288056D}" srcOrd="3" destOrd="0" presId="urn:microsoft.com/office/officeart/2018/2/layout/IconCircleList"/>
    <dgm:cxn modelId="{2010623B-F57C-46CA-AACE-8AFC034A6BEC}" type="presParOf" srcId="{5B29F78E-FAB6-4399-847F-5CE6E8659271}" destId="{41BE9D5C-649B-4632-A11C-9F8C348AC9AF}" srcOrd="3" destOrd="0" presId="urn:microsoft.com/office/officeart/2018/2/layout/IconCircleList"/>
    <dgm:cxn modelId="{573F4E8B-FA38-4631-9CD3-0E43272DB73C}" type="presParOf" srcId="{5B29F78E-FAB6-4399-847F-5CE6E8659271}" destId="{CDE5C98C-17B7-4881-81B5-1A48A1B6B79B}" srcOrd="4" destOrd="0" presId="urn:microsoft.com/office/officeart/2018/2/layout/IconCircleList"/>
    <dgm:cxn modelId="{37D982EF-E2D3-474B-830E-6843A9BC1720}" type="presParOf" srcId="{CDE5C98C-17B7-4881-81B5-1A48A1B6B79B}" destId="{8897C85C-0BA1-404F-B58E-39DFBC2CC69E}" srcOrd="0" destOrd="0" presId="urn:microsoft.com/office/officeart/2018/2/layout/IconCircleList"/>
    <dgm:cxn modelId="{1B0B100F-D9F9-450A-93F4-0D9765421ABC}" type="presParOf" srcId="{CDE5C98C-17B7-4881-81B5-1A48A1B6B79B}" destId="{F0F61AE9-C8A5-499E-B637-E8F9A500D91B}" srcOrd="1" destOrd="0" presId="urn:microsoft.com/office/officeart/2018/2/layout/IconCircleList"/>
    <dgm:cxn modelId="{EA474DE5-626D-4F33-9D18-767EF337CFF0}" type="presParOf" srcId="{CDE5C98C-17B7-4881-81B5-1A48A1B6B79B}" destId="{2E7A254F-1EA5-4D3C-82D5-0EC678FF6A81}" srcOrd="2" destOrd="0" presId="urn:microsoft.com/office/officeart/2018/2/layout/IconCircleList"/>
    <dgm:cxn modelId="{DD30268D-3188-4BB6-AE1A-A720BAB93EF4}" type="presParOf" srcId="{CDE5C98C-17B7-4881-81B5-1A48A1B6B79B}" destId="{55F9AE91-035D-454E-9755-A65E221F69A2}" srcOrd="3" destOrd="0" presId="urn:microsoft.com/office/officeart/2018/2/layout/IconCircleList"/>
    <dgm:cxn modelId="{44D87475-0EA6-4FDF-AA31-B16720400796}" type="presParOf" srcId="{5B29F78E-FAB6-4399-847F-5CE6E8659271}" destId="{E0F32297-E6AB-4E10-9EE6-6F31F09DB9B8}" srcOrd="5" destOrd="0" presId="urn:microsoft.com/office/officeart/2018/2/layout/IconCircleList"/>
    <dgm:cxn modelId="{5A151C69-140A-40B0-A457-8D72EDE77162}" type="presParOf" srcId="{5B29F78E-FAB6-4399-847F-5CE6E8659271}" destId="{3EAF25F6-74B8-476B-88AD-99976133643F}" srcOrd="6" destOrd="0" presId="urn:microsoft.com/office/officeart/2018/2/layout/IconCircleList"/>
    <dgm:cxn modelId="{74D7E268-3B52-48CF-ABA0-1AD8722DC8D6}" type="presParOf" srcId="{3EAF25F6-74B8-476B-88AD-99976133643F}" destId="{60DDC37A-F75A-4593-A10B-7F5E9A276747}" srcOrd="0" destOrd="0" presId="urn:microsoft.com/office/officeart/2018/2/layout/IconCircleList"/>
    <dgm:cxn modelId="{02D389FB-8144-4C94-AC9E-4BDB55DC7363}" type="presParOf" srcId="{3EAF25F6-74B8-476B-88AD-99976133643F}" destId="{F5FB6AFE-4F13-4A80-8628-49869058EEC6}" srcOrd="1" destOrd="0" presId="urn:microsoft.com/office/officeart/2018/2/layout/IconCircleList"/>
    <dgm:cxn modelId="{3A12ECE8-73B1-44D8-81CC-79ED1B0FE588}" type="presParOf" srcId="{3EAF25F6-74B8-476B-88AD-99976133643F}" destId="{E39916E6-B200-4D58-B4B4-8C3F528A702B}" srcOrd="2" destOrd="0" presId="urn:microsoft.com/office/officeart/2018/2/layout/IconCircleList"/>
    <dgm:cxn modelId="{6236EC9F-1164-4A2A-92DB-4A97CCAA7331}"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60896F-88A2-48AC-9C0E-0990F5C37E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D8522E-25D4-4A03-BBA5-829191415A72}">
      <dgm:prSet/>
      <dgm:spPr/>
      <dgm:t>
        <a:bodyPr/>
        <a:lstStyle/>
        <a:p>
          <a:pPr rtl="0">
            <a:lnSpc>
              <a:spcPct val="100000"/>
            </a:lnSpc>
          </a:pPr>
          <a:r>
            <a:rPr lang="en-US" b="1"/>
            <a:t>Member Name:</a:t>
          </a:r>
          <a:r>
            <a:rPr lang="en-US" b="1">
              <a:latin typeface="Bembo"/>
            </a:rPr>
            <a:t> </a:t>
          </a:r>
          <a:r>
            <a:rPr lang="en-US" b="0">
              <a:solidFill>
                <a:srgbClr val="000000"/>
              </a:solidFill>
              <a:latin typeface="Calibri"/>
              <a:cs typeface="Calibri"/>
            </a:rPr>
            <a:t>Vedant </a:t>
          </a:r>
          <a:r>
            <a:rPr lang="en-US" b="1">
              <a:solidFill>
                <a:srgbClr val="000000"/>
              </a:solidFill>
              <a:latin typeface="Bembo"/>
            </a:rPr>
            <a:t>Mandre</a:t>
          </a:r>
          <a:endParaRPr lang="en-US" b="0">
            <a:solidFill>
              <a:srgbClr val="000000"/>
            </a:solidFill>
            <a:latin typeface="Calibri"/>
            <a:cs typeface="Calibri"/>
          </a:endParaRPr>
        </a:p>
      </dgm:t>
    </dgm:pt>
    <dgm:pt modelId="{FE57B9BA-3EF3-451D-8FAE-AE48F1C24B00}" type="parTrans" cxnId="{17FD0D7F-3E69-457D-8B74-96CC2480DA21}">
      <dgm:prSet/>
      <dgm:spPr/>
      <dgm:t>
        <a:bodyPr/>
        <a:lstStyle/>
        <a:p>
          <a:endParaRPr lang="en-US"/>
        </a:p>
      </dgm:t>
    </dgm:pt>
    <dgm:pt modelId="{28994617-A36D-404A-B756-16DDA3BD4308}" type="sibTrans" cxnId="{17FD0D7F-3E69-457D-8B74-96CC2480DA21}">
      <dgm:prSet/>
      <dgm:spPr/>
      <dgm:t>
        <a:bodyPr/>
        <a:lstStyle/>
        <a:p>
          <a:pPr>
            <a:lnSpc>
              <a:spcPct val="100000"/>
            </a:lnSpc>
          </a:pPr>
          <a:endParaRPr lang="en-US"/>
        </a:p>
      </dgm:t>
    </dgm:pt>
    <dgm:pt modelId="{33859A1E-D8CA-4EBF-8AAA-56BF9B809ED0}">
      <dgm:prSet/>
      <dgm:spPr/>
      <dgm:t>
        <a:bodyPr/>
        <a:lstStyle/>
        <a:p>
          <a:pPr rtl="0">
            <a:lnSpc>
              <a:spcPct val="100000"/>
            </a:lnSpc>
          </a:pPr>
          <a:r>
            <a:rPr lang="en-US" b="1"/>
            <a:t>Model used:</a:t>
          </a:r>
          <a:r>
            <a:rPr lang="en-US"/>
            <a:t> </a:t>
          </a:r>
          <a:r>
            <a:rPr lang="en-US">
              <a:solidFill>
                <a:srgbClr val="2C2830"/>
              </a:solidFill>
              <a:latin typeface="Bembo"/>
            </a:rPr>
            <a:t>Decision Tree</a:t>
          </a:r>
          <a:endParaRPr lang="en-US">
            <a:solidFill>
              <a:srgbClr val="2C2830"/>
            </a:solidFill>
          </a:endParaRPr>
        </a:p>
      </dgm:t>
    </dgm:pt>
    <dgm:pt modelId="{8DAF63E1-5C9E-4AFC-8C7E-FCEDD35E3732}" type="parTrans" cxnId="{14FFBD63-0213-4F3E-AA3C-90DFDA0C51DF}">
      <dgm:prSet/>
      <dgm:spPr/>
      <dgm:t>
        <a:bodyPr/>
        <a:lstStyle/>
        <a:p>
          <a:endParaRPr lang="en-US"/>
        </a:p>
      </dgm:t>
    </dgm:pt>
    <dgm:pt modelId="{D8CA5D0F-B18D-4791-BA24-C8B6C329E2DB}" type="sibTrans" cxnId="{14FFBD63-0213-4F3E-AA3C-90DFDA0C51DF}">
      <dgm:prSet/>
      <dgm:spPr/>
      <dgm:t>
        <a:bodyPr/>
        <a:lstStyle/>
        <a:p>
          <a:pPr>
            <a:lnSpc>
              <a:spcPct val="100000"/>
            </a:lnSpc>
          </a:pPr>
          <a:endParaRPr lang="en-US"/>
        </a:p>
      </dgm:t>
    </dgm:pt>
    <dgm:pt modelId="{99A3E567-B7F6-4B9B-9F8F-013E99F2A956}">
      <dgm:prSet/>
      <dgm:spPr/>
      <dgm:t>
        <a:bodyPr/>
        <a:lstStyle/>
        <a:p>
          <a:pPr>
            <a:lnSpc>
              <a:spcPct val="100000"/>
            </a:lnSpc>
          </a:pPr>
          <a:r>
            <a:rPr lang="en-US" b="1"/>
            <a:t>Tools used:</a:t>
          </a:r>
          <a:r>
            <a:rPr lang="en-US"/>
            <a:t> RapidMiner, Python</a:t>
          </a:r>
        </a:p>
      </dgm:t>
    </dgm:pt>
    <dgm:pt modelId="{28EA9172-17C5-4C7C-B3F7-9B650A9F4E5C}" type="parTrans" cxnId="{60FC5DBC-98B0-467E-96DF-2920E0F3AE63}">
      <dgm:prSet/>
      <dgm:spPr/>
      <dgm:t>
        <a:bodyPr/>
        <a:lstStyle/>
        <a:p>
          <a:endParaRPr lang="en-US"/>
        </a:p>
      </dgm:t>
    </dgm:pt>
    <dgm:pt modelId="{04143305-CF83-4DDE-ABDD-CF9AC760BE79}" type="sibTrans" cxnId="{60FC5DBC-98B0-467E-96DF-2920E0F3AE63}">
      <dgm:prSet/>
      <dgm:spPr/>
      <dgm:t>
        <a:bodyPr/>
        <a:lstStyle/>
        <a:p>
          <a:endParaRPr lang="en-US"/>
        </a:p>
      </dgm:t>
    </dgm:pt>
    <dgm:pt modelId="{F99E9C2E-DC2A-4CDA-A8FF-40805C684060}">
      <dgm:prSet phldr="0"/>
      <dgm:spPr/>
      <dgm:t>
        <a:bodyPr/>
        <a:lstStyle/>
        <a:p>
          <a:pPr>
            <a:lnSpc>
              <a:spcPct val="100000"/>
            </a:lnSpc>
          </a:pPr>
          <a:r>
            <a:rPr lang="en-US" b="1">
              <a:latin typeface="Bembo"/>
            </a:rPr>
            <a:t>Year</a:t>
          </a:r>
          <a:r>
            <a:rPr lang="en-US" b="1"/>
            <a:t>:</a:t>
          </a:r>
          <a:r>
            <a:rPr lang="en-US"/>
            <a:t> </a:t>
          </a:r>
          <a:r>
            <a:rPr lang="en-US">
              <a:latin typeface="Bembo"/>
            </a:rPr>
            <a:t>2008</a:t>
          </a:r>
          <a:endParaRPr lang="en-US"/>
        </a:p>
      </dgm:t>
    </dgm:pt>
    <dgm:pt modelId="{DBAF1534-0B14-423A-8FE1-04F427042DA1}" type="parTrans" cxnId="{A1EC5000-8E7D-4AF7-8B3B-4910CB469746}">
      <dgm:prSet/>
      <dgm:spPr/>
    </dgm:pt>
    <dgm:pt modelId="{790EA2B9-09B3-4E53-8426-08C94F3C1B7C}" type="sibTrans" cxnId="{A1EC5000-8E7D-4AF7-8B3B-4910CB469746}">
      <dgm:prSet/>
      <dgm:spPr/>
      <dgm:t>
        <a:bodyPr/>
        <a:lstStyle/>
        <a:p>
          <a:pPr>
            <a:lnSpc>
              <a:spcPct val="100000"/>
            </a:lnSpc>
          </a:pPr>
          <a:endParaRPr lang="en-US"/>
        </a:p>
      </dgm:t>
    </dgm:pt>
    <dgm:pt modelId="{DD89CF18-6094-4281-B4A3-54A590449AB2}" type="pres">
      <dgm:prSet presAssocID="{6760896F-88A2-48AC-9C0E-0990F5C37E00}" presName="root" presStyleCnt="0">
        <dgm:presLayoutVars>
          <dgm:dir/>
          <dgm:resizeHandles val="exact"/>
        </dgm:presLayoutVars>
      </dgm:prSet>
      <dgm:spPr/>
    </dgm:pt>
    <dgm:pt modelId="{5B29F78E-FAB6-4399-847F-5CE6E8659271}" type="pres">
      <dgm:prSet presAssocID="{6760896F-88A2-48AC-9C0E-0990F5C37E00}" presName="container" presStyleCnt="0">
        <dgm:presLayoutVars>
          <dgm:dir/>
          <dgm:resizeHandles val="exact"/>
        </dgm:presLayoutVars>
      </dgm:prSet>
      <dgm:spPr/>
    </dgm:pt>
    <dgm:pt modelId="{174052A7-E2CA-4983-99FE-ACD3587F7525}" type="pres">
      <dgm:prSet presAssocID="{82D8522E-25D4-4A03-BBA5-829191415A72}" presName="compNode" presStyleCnt="0"/>
      <dgm:spPr/>
    </dgm:pt>
    <dgm:pt modelId="{CB36787B-07B6-4FFF-A36E-37B67FE4BCB2}" type="pres">
      <dgm:prSet presAssocID="{82D8522E-25D4-4A03-BBA5-829191415A72}" presName="iconBgRect" presStyleLbl="bgShp" presStyleIdx="0" presStyleCnt="4"/>
      <dgm:spPr/>
    </dgm:pt>
    <dgm:pt modelId="{0745B1BD-FDBA-4939-BD12-0A16AFB100FD}" type="pres">
      <dgm:prSet presAssocID="{82D8522E-25D4-4A03-BBA5-829191415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855211-61D7-440F-A3C6-16C5CF419DE4}" type="pres">
      <dgm:prSet presAssocID="{82D8522E-25D4-4A03-BBA5-829191415A72}" presName="spaceRect" presStyleCnt="0"/>
      <dgm:spPr/>
    </dgm:pt>
    <dgm:pt modelId="{C770E513-4C5D-49BB-8A10-E7A98E485D35}" type="pres">
      <dgm:prSet presAssocID="{82D8522E-25D4-4A03-BBA5-829191415A72}" presName="textRect" presStyleLbl="revTx" presStyleIdx="0" presStyleCnt="4">
        <dgm:presLayoutVars>
          <dgm:chMax val="1"/>
          <dgm:chPref val="1"/>
        </dgm:presLayoutVars>
      </dgm:prSet>
      <dgm:spPr/>
    </dgm:pt>
    <dgm:pt modelId="{DEC322E7-AE18-4EA8-AC01-44370E4E5B0A}" type="pres">
      <dgm:prSet presAssocID="{28994617-A36D-404A-B756-16DDA3BD4308}" presName="sibTrans" presStyleLbl="sibTrans2D1" presStyleIdx="0" presStyleCnt="0"/>
      <dgm:spPr/>
    </dgm:pt>
    <dgm:pt modelId="{FE411E95-229E-4E8E-A4F8-0FF66AA3528D}" type="pres">
      <dgm:prSet presAssocID="{F99E9C2E-DC2A-4CDA-A8FF-40805C684060}" presName="compNode" presStyleCnt="0"/>
      <dgm:spPr/>
    </dgm:pt>
    <dgm:pt modelId="{E2155385-66AC-497D-B378-BB46A9D4F1AD}" type="pres">
      <dgm:prSet presAssocID="{F99E9C2E-DC2A-4CDA-A8FF-40805C684060}" presName="iconBgRect" presStyleLbl="bgShp" presStyleIdx="1" presStyleCnt="4"/>
      <dgm:spPr/>
    </dgm:pt>
    <dgm:pt modelId="{B1F2EBCE-9C11-4B0E-8F5A-4E2C45D205E3}" type="pres">
      <dgm:prSet presAssocID="{F99E9C2E-DC2A-4CDA-A8FF-40805C684060}" presName="iconRect" presStyleLbl="node1" presStyleIdx="1" presStyleCnt="4"/>
      <dgm:spPr/>
    </dgm:pt>
    <dgm:pt modelId="{F464F338-FD17-4C90-82AB-A6DF8C603FA0}" type="pres">
      <dgm:prSet presAssocID="{F99E9C2E-DC2A-4CDA-A8FF-40805C684060}" presName="spaceRect" presStyleCnt="0"/>
      <dgm:spPr/>
    </dgm:pt>
    <dgm:pt modelId="{76232CEB-0F88-48C3-9E3C-F87D420E9964}" type="pres">
      <dgm:prSet presAssocID="{F99E9C2E-DC2A-4CDA-A8FF-40805C684060}" presName="textRect" presStyleLbl="revTx" presStyleIdx="1" presStyleCnt="4">
        <dgm:presLayoutVars>
          <dgm:chMax val="1"/>
          <dgm:chPref val="1"/>
        </dgm:presLayoutVars>
      </dgm:prSet>
      <dgm:spPr/>
    </dgm:pt>
    <dgm:pt modelId="{5329D521-2D73-4C47-A69E-EE4BDCB2A63A}" type="pres">
      <dgm:prSet presAssocID="{790EA2B9-09B3-4E53-8426-08C94F3C1B7C}" presName="sibTrans" presStyleLbl="sibTrans2D1" presStyleIdx="0" presStyleCnt="0"/>
      <dgm:spPr/>
    </dgm:pt>
    <dgm:pt modelId="{CDE5C98C-17B7-4881-81B5-1A48A1B6B79B}" type="pres">
      <dgm:prSet presAssocID="{33859A1E-D8CA-4EBF-8AAA-56BF9B809ED0}" presName="compNode" presStyleCnt="0"/>
      <dgm:spPr/>
    </dgm:pt>
    <dgm:pt modelId="{8897C85C-0BA1-404F-B58E-39DFBC2CC69E}" type="pres">
      <dgm:prSet presAssocID="{33859A1E-D8CA-4EBF-8AAA-56BF9B809ED0}" presName="iconBgRect" presStyleLbl="bgShp" presStyleIdx="2" presStyleCnt="4"/>
      <dgm:spPr/>
    </dgm:pt>
    <dgm:pt modelId="{F0F61AE9-C8A5-499E-B637-E8F9A500D91B}" type="pres">
      <dgm:prSet presAssocID="{33859A1E-D8CA-4EBF-8AAA-56BF9B809ED0}"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2E7A254F-1EA5-4D3C-82D5-0EC678FF6A81}" type="pres">
      <dgm:prSet presAssocID="{33859A1E-D8CA-4EBF-8AAA-56BF9B809ED0}" presName="spaceRect" presStyleCnt="0"/>
      <dgm:spPr/>
    </dgm:pt>
    <dgm:pt modelId="{55F9AE91-035D-454E-9755-A65E221F69A2}" type="pres">
      <dgm:prSet presAssocID="{33859A1E-D8CA-4EBF-8AAA-56BF9B809ED0}" presName="textRect" presStyleLbl="revTx" presStyleIdx="2" presStyleCnt="4">
        <dgm:presLayoutVars>
          <dgm:chMax val="1"/>
          <dgm:chPref val="1"/>
        </dgm:presLayoutVars>
      </dgm:prSet>
      <dgm:spPr/>
    </dgm:pt>
    <dgm:pt modelId="{E0F32297-E6AB-4E10-9EE6-6F31F09DB9B8}" type="pres">
      <dgm:prSet presAssocID="{D8CA5D0F-B18D-4791-BA24-C8B6C329E2DB}" presName="sibTrans" presStyleLbl="sibTrans2D1" presStyleIdx="0" presStyleCnt="0"/>
      <dgm:spPr/>
    </dgm:pt>
    <dgm:pt modelId="{3EAF25F6-74B8-476B-88AD-99976133643F}" type="pres">
      <dgm:prSet presAssocID="{99A3E567-B7F6-4B9B-9F8F-013E99F2A956}" presName="compNode" presStyleCnt="0"/>
      <dgm:spPr/>
    </dgm:pt>
    <dgm:pt modelId="{60DDC37A-F75A-4593-A10B-7F5E9A276747}" type="pres">
      <dgm:prSet presAssocID="{99A3E567-B7F6-4B9B-9F8F-013E99F2A956}" presName="iconBgRect" presStyleLbl="bgShp" presStyleIdx="3" presStyleCnt="4"/>
      <dgm:spPr/>
    </dgm:pt>
    <dgm:pt modelId="{F5FB6AFE-4F13-4A80-8628-49869058EEC6}" type="pres">
      <dgm:prSet presAssocID="{99A3E567-B7F6-4B9B-9F8F-013E99F2A956}"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39916E6-B200-4D58-B4B4-8C3F528A702B}" type="pres">
      <dgm:prSet presAssocID="{99A3E567-B7F6-4B9B-9F8F-013E99F2A956}" presName="spaceRect" presStyleCnt="0"/>
      <dgm:spPr/>
    </dgm:pt>
    <dgm:pt modelId="{963E1DD3-9D7F-4FF9-8B8E-C34CB003B202}" type="pres">
      <dgm:prSet presAssocID="{99A3E567-B7F6-4B9B-9F8F-013E99F2A956}" presName="textRect" presStyleLbl="revTx" presStyleIdx="3" presStyleCnt="4">
        <dgm:presLayoutVars>
          <dgm:chMax val="1"/>
          <dgm:chPref val="1"/>
        </dgm:presLayoutVars>
      </dgm:prSet>
      <dgm:spPr/>
    </dgm:pt>
  </dgm:ptLst>
  <dgm:cxnLst>
    <dgm:cxn modelId="{A1EC5000-8E7D-4AF7-8B3B-4910CB469746}" srcId="{6760896F-88A2-48AC-9C0E-0990F5C37E00}" destId="{F99E9C2E-DC2A-4CDA-A8FF-40805C684060}" srcOrd="1" destOrd="0" parTransId="{DBAF1534-0B14-423A-8FE1-04F427042DA1}" sibTransId="{790EA2B9-09B3-4E53-8426-08C94F3C1B7C}"/>
    <dgm:cxn modelId="{BD385C34-A3E6-442D-9502-6F5B552E2E9E}" type="presOf" srcId="{28994617-A36D-404A-B756-16DDA3BD4308}" destId="{DEC322E7-AE18-4EA8-AC01-44370E4E5B0A}" srcOrd="0" destOrd="0" presId="urn:microsoft.com/office/officeart/2018/2/layout/IconCircleList"/>
    <dgm:cxn modelId="{14FFBD63-0213-4F3E-AA3C-90DFDA0C51DF}" srcId="{6760896F-88A2-48AC-9C0E-0990F5C37E00}" destId="{33859A1E-D8CA-4EBF-8AAA-56BF9B809ED0}" srcOrd="2" destOrd="0" parTransId="{8DAF63E1-5C9E-4AFC-8C7E-FCEDD35E3732}" sibTransId="{D8CA5D0F-B18D-4791-BA24-C8B6C329E2DB}"/>
    <dgm:cxn modelId="{7FC23E47-2A16-4D16-8D64-A0D9AECC2111}" type="presOf" srcId="{33859A1E-D8CA-4EBF-8AAA-56BF9B809ED0}" destId="{55F9AE91-035D-454E-9755-A65E221F69A2}" srcOrd="0" destOrd="0" presId="urn:microsoft.com/office/officeart/2018/2/layout/IconCircleList"/>
    <dgm:cxn modelId="{17FD0D7F-3E69-457D-8B74-96CC2480DA21}" srcId="{6760896F-88A2-48AC-9C0E-0990F5C37E00}" destId="{82D8522E-25D4-4A03-BBA5-829191415A72}" srcOrd="0" destOrd="0" parTransId="{FE57B9BA-3EF3-451D-8FAE-AE48F1C24B00}" sibTransId="{28994617-A36D-404A-B756-16DDA3BD4308}"/>
    <dgm:cxn modelId="{8205368E-4D05-48D3-A9AD-3CD93BC14AA0}" type="presOf" srcId="{99A3E567-B7F6-4B9B-9F8F-013E99F2A956}" destId="{963E1DD3-9D7F-4FF9-8B8E-C34CB003B202}" srcOrd="0" destOrd="0" presId="urn:microsoft.com/office/officeart/2018/2/layout/IconCircleList"/>
    <dgm:cxn modelId="{7B29EFB1-5D5A-43F4-B0C7-5D975EAF8E44}" type="presOf" srcId="{D8CA5D0F-B18D-4791-BA24-C8B6C329E2DB}" destId="{E0F32297-E6AB-4E10-9EE6-6F31F09DB9B8}" srcOrd="0" destOrd="0" presId="urn:microsoft.com/office/officeart/2018/2/layout/IconCircleList"/>
    <dgm:cxn modelId="{60FC5DBC-98B0-467E-96DF-2920E0F3AE63}" srcId="{6760896F-88A2-48AC-9C0E-0990F5C37E00}" destId="{99A3E567-B7F6-4B9B-9F8F-013E99F2A956}" srcOrd="3" destOrd="0" parTransId="{28EA9172-17C5-4C7C-B3F7-9B650A9F4E5C}" sibTransId="{04143305-CF83-4DDE-ABDD-CF9AC760BE79}"/>
    <dgm:cxn modelId="{79C74BCB-67BA-49FA-8900-95E5F82BB99A}" type="presOf" srcId="{790EA2B9-09B3-4E53-8426-08C94F3C1B7C}" destId="{5329D521-2D73-4C47-A69E-EE4BDCB2A63A}" srcOrd="0" destOrd="0" presId="urn:microsoft.com/office/officeart/2018/2/layout/IconCircleList"/>
    <dgm:cxn modelId="{79ADBED7-4757-42FF-B569-DCD87D7AD1B8}" type="presOf" srcId="{82D8522E-25D4-4A03-BBA5-829191415A72}" destId="{C770E513-4C5D-49BB-8A10-E7A98E485D35}" srcOrd="0" destOrd="0" presId="urn:microsoft.com/office/officeart/2018/2/layout/IconCircleList"/>
    <dgm:cxn modelId="{C86F1BD8-C302-4AB1-A45D-03E830C08C40}" type="presOf" srcId="{F99E9C2E-DC2A-4CDA-A8FF-40805C684060}" destId="{76232CEB-0F88-48C3-9E3C-F87D420E9964}" srcOrd="0" destOrd="0" presId="urn:microsoft.com/office/officeart/2018/2/layout/IconCircleList"/>
    <dgm:cxn modelId="{02577CDD-2750-44FC-A318-E53E8522CA78}" type="presOf" srcId="{6760896F-88A2-48AC-9C0E-0990F5C37E00}" destId="{DD89CF18-6094-4281-B4A3-54A590449AB2}" srcOrd="0" destOrd="0" presId="urn:microsoft.com/office/officeart/2018/2/layout/IconCircleList"/>
    <dgm:cxn modelId="{F95A8C2B-DF7F-4680-92B4-01E40B4ED15F}" type="presParOf" srcId="{DD89CF18-6094-4281-B4A3-54A590449AB2}" destId="{5B29F78E-FAB6-4399-847F-5CE6E8659271}" srcOrd="0" destOrd="0" presId="urn:microsoft.com/office/officeart/2018/2/layout/IconCircleList"/>
    <dgm:cxn modelId="{A655B96C-DA6E-41AB-8352-2CFAD77CD5E9}" type="presParOf" srcId="{5B29F78E-FAB6-4399-847F-5CE6E8659271}" destId="{174052A7-E2CA-4983-99FE-ACD3587F7525}" srcOrd="0" destOrd="0" presId="urn:microsoft.com/office/officeart/2018/2/layout/IconCircleList"/>
    <dgm:cxn modelId="{8C1CEBCC-2257-4606-BA2C-D4290579F9F4}" type="presParOf" srcId="{174052A7-E2CA-4983-99FE-ACD3587F7525}" destId="{CB36787B-07B6-4FFF-A36E-37B67FE4BCB2}" srcOrd="0" destOrd="0" presId="urn:microsoft.com/office/officeart/2018/2/layout/IconCircleList"/>
    <dgm:cxn modelId="{9C09347C-CFA5-4A7F-8B6B-CDA95C63DA1E}" type="presParOf" srcId="{174052A7-E2CA-4983-99FE-ACD3587F7525}" destId="{0745B1BD-FDBA-4939-BD12-0A16AFB100FD}" srcOrd="1" destOrd="0" presId="urn:microsoft.com/office/officeart/2018/2/layout/IconCircleList"/>
    <dgm:cxn modelId="{FEC512A2-C0DE-4EAB-B7FC-DA4045B11454}" type="presParOf" srcId="{174052A7-E2CA-4983-99FE-ACD3587F7525}" destId="{17855211-61D7-440F-A3C6-16C5CF419DE4}" srcOrd="2" destOrd="0" presId="urn:microsoft.com/office/officeart/2018/2/layout/IconCircleList"/>
    <dgm:cxn modelId="{B40C7215-1CA6-4DCD-8460-C2D580DAEF2A}" type="presParOf" srcId="{174052A7-E2CA-4983-99FE-ACD3587F7525}" destId="{C770E513-4C5D-49BB-8A10-E7A98E485D35}" srcOrd="3" destOrd="0" presId="urn:microsoft.com/office/officeart/2018/2/layout/IconCircleList"/>
    <dgm:cxn modelId="{872ED789-3E0A-44E1-87E5-8D1D6EB53540}" type="presParOf" srcId="{5B29F78E-FAB6-4399-847F-5CE6E8659271}" destId="{DEC322E7-AE18-4EA8-AC01-44370E4E5B0A}" srcOrd="1" destOrd="0" presId="urn:microsoft.com/office/officeart/2018/2/layout/IconCircleList"/>
    <dgm:cxn modelId="{4A11B0C7-4487-4253-AB86-73CE9440BBDC}" type="presParOf" srcId="{5B29F78E-FAB6-4399-847F-5CE6E8659271}" destId="{FE411E95-229E-4E8E-A4F8-0FF66AA3528D}" srcOrd="2" destOrd="0" presId="urn:microsoft.com/office/officeart/2018/2/layout/IconCircleList"/>
    <dgm:cxn modelId="{E24524E9-8A7D-4E13-A953-E477D110D71C}" type="presParOf" srcId="{FE411E95-229E-4E8E-A4F8-0FF66AA3528D}" destId="{E2155385-66AC-497D-B378-BB46A9D4F1AD}" srcOrd="0" destOrd="0" presId="urn:microsoft.com/office/officeart/2018/2/layout/IconCircleList"/>
    <dgm:cxn modelId="{6336473C-CE90-4311-9CF1-65C64681662B}" type="presParOf" srcId="{FE411E95-229E-4E8E-A4F8-0FF66AA3528D}" destId="{B1F2EBCE-9C11-4B0E-8F5A-4E2C45D205E3}" srcOrd="1" destOrd="0" presId="urn:microsoft.com/office/officeart/2018/2/layout/IconCircleList"/>
    <dgm:cxn modelId="{7423DEAE-6371-41A3-84DF-69DBB01DA7A7}" type="presParOf" srcId="{FE411E95-229E-4E8E-A4F8-0FF66AA3528D}" destId="{F464F338-FD17-4C90-82AB-A6DF8C603FA0}" srcOrd="2" destOrd="0" presId="urn:microsoft.com/office/officeart/2018/2/layout/IconCircleList"/>
    <dgm:cxn modelId="{F2F1F7B8-F3BF-4AA8-9471-100202EE8C3E}" type="presParOf" srcId="{FE411E95-229E-4E8E-A4F8-0FF66AA3528D}" destId="{76232CEB-0F88-48C3-9E3C-F87D420E9964}" srcOrd="3" destOrd="0" presId="urn:microsoft.com/office/officeart/2018/2/layout/IconCircleList"/>
    <dgm:cxn modelId="{CD2F851B-1C33-418A-AAAF-54A4D22AC755}" type="presParOf" srcId="{5B29F78E-FAB6-4399-847F-5CE6E8659271}" destId="{5329D521-2D73-4C47-A69E-EE4BDCB2A63A}" srcOrd="3" destOrd="0" presId="urn:microsoft.com/office/officeart/2018/2/layout/IconCircleList"/>
    <dgm:cxn modelId="{BCF52D23-4A32-48BE-AF44-8DE78D2F0095}" type="presParOf" srcId="{5B29F78E-FAB6-4399-847F-5CE6E8659271}" destId="{CDE5C98C-17B7-4881-81B5-1A48A1B6B79B}" srcOrd="4" destOrd="0" presId="urn:microsoft.com/office/officeart/2018/2/layout/IconCircleList"/>
    <dgm:cxn modelId="{7C179382-0B2D-42D8-8FC2-571A0C5697E9}" type="presParOf" srcId="{CDE5C98C-17B7-4881-81B5-1A48A1B6B79B}" destId="{8897C85C-0BA1-404F-B58E-39DFBC2CC69E}" srcOrd="0" destOrd="0" presId="urn:microsoft.com/office/officeart/2018/2/layout/IconCircleList"/>
    <dgm:cxn modelId="{6715170C-2796-460B-9FEF-C2F5AA747B22}" type="presParOf" srcId="{CDE5C98C-17B7-4881-81B5-1A48A1B6B79B}" destId="{F0F61AE9-C8A5-499E-B637-E8F9A500D91B}" srcOrd="1" destOrd="0" presId="urn:microsoft.com/office/officeart/2018/2/layout/IconCircleList"/>
    <dgm:cxn modelId="{33256259-FF8A-465A-8697-4021FC7976C1}" type="presParOf" srcId="{CDE5C98C-17B7-4881-81B5-1A48A1B6B79B}" destId="{2E7A254F-1EA5-4D3C-82D5-0EC678FF6A81}" srcOrd="2" destOrd="0" presId="urn:microsoft.com/office/officeart/2018/2/layout/IconCircleList"/>
    <dgm:cxn modelId="{7EA16AFA-E164-4C1D-9755-F5F9DEE741F1}" type="presParOf" srcId="{CDE5C98C-17B7-4881-81B5-1A48A1B6B79B}" destId="{55F9AE91-035D-454E-9755-A65E221F69A2}" srcOrd="3" destOrd="0" presId="urn:microsoft.com/office/officeart/2018/2/layout/IconCircleList"/>
    <dgm:cxn modelId="{0C4CDF16-4A76-4DBD-823B-D248223078BD}" type="presParOf" srcId="{5B29F78E-FAB6-4399-847F-5CE6E8659271}" destId="{E0F32297-E6AB-4E10-9EE6-6F31F09DB9B8}" srcOrd="5" destOrd="0" presId="urn:microsoft.com/office/officeart/2018/2/layout/IconCircleList"/>
    <dgm:cxn modelId="{9A6B478D-B1B0-4AEF-855A-FDE6DC68B2DE}" type="presParOf" srcId="{5B29F78E-FAB6-4399-847F-5CE6E8659271}" destId="{3EAF25F6-74B8-476B-88AD-99976133643F}" srcOrd="6" destOrd="0" presId="urn:microsoft.com/office/officeart/2018/2/layout/IconCircleList"/>
    <dgm:cxn modelId="{30EC2B01-100A-4B4A-B87D-2B9B1EA0C679}" type="presParOf" srcId="{3EAF25F6-74B8-476B-88AD-99976133643F}" destId="{60DDC37A-F75A-4593-A10B-7F5E9A276747}" srcOrd="0" destOrd="0" presId="urn:microsoft.com/office/officeart/2018/2/layout/IconCircleList"/>
    <dgm:cxn modelId="{094845AD-2D31-4D46-BE86-0049E194B849}" type="presParOf" srcId="{3EAF25F6-74B8-476B-88AD-99976133643F}" destId="{F5FB6AFE-4F13-4A80-8628-49869058EEC6}" srcOrd="1" destOrd="0" presId="urn:microsoft.com/office/officeart/2018/2/layout/IconCircleList"/>
    <dgm:cxn modelId="{92179B79-42D2-459F-AF74-5BA16D3538B9}" type="presParOf" srcId="{3EAF25F6-74B8-476B-88AD-99976133643F}" destId="{E39916E6-B200-4D58-B4B4-8C3F528A702B}" srcOrd="2" destOrd="0" presId="urn:microsoft.com/office/officeart/2018/2/layout/IconCircleList"/>
    <dgm:cxn modelId="{FB34E4B1-8576-4DE5-98CA-C78C55C0C227}" type="presParOf" srcId="{3EAF25F6-74B8-476B-88AD-99976133643F}" destId="{963E1DD3-9D7F-4FF9-8B8E-C34CB003B2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657A6-459F-42D7-8E7E-F01FEE1551A8}">
      <dsp:nvSpPr>
        <dsp:cNvPr id="0" name=""/>
        <dsp:cNvSpPr/>
      </dsp:nvSpPr>
      <dsp:spPr>
        <a:xfrm>
          <a:off x="0" y="0"/>
          <a:ext cx="4274466" cy="11267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Yuraja Kadari (U01866626)</a:t>
          </a:r>
        </a:p>
      </dsp:txBody>
      <dsp:txXfrm>
        <a:off x="33001" y="33001"/>
        <a:ext cx="2963401" cy="1060751"/>
      </dsp:txXfrm>
    </dsp:sp>
    <dsp:sp modelId="{DE4703DE-E678-4792-AE9A-FAC95DDF67CC}">
      <dsp:nvSpPr>
        <dsp:cNvPr id="0" name=""/>
        <dsp:cNvSpPr/>
      </dsp:nvSpPr>
      <dsp:spPr>
        <a:xfrm>
          <a:off x="357986" y="1331617"/>
          <a:ext cx="4274466" cy="1126753"/>
        </a:xfrm>
        <a:prstGeom prst="roundRect">
          <a:avLst>
            <a:gd name="adj" fmla="val 10000"/>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Shreeya Desai (U01866812)</a:t>
          </a:r>
        </a:p>
      </dsp:txBody>
      <dsp:txXfrm>
        <a:off x="390987" y="1364618"/>
        <a:ext cx="3118088" cy="1060751"/>
      </dsp:txXfrm>
    </dsp:sp>
    <dsp:sp modelId="{8B530D15-9AFA-4ED7-9B70-82B4B99CA11C}">
      <dsp:nvSpPr>
        <dsp:cNvPr id="0" name=""/>
        <dsp:cNvSpPr/>
      </dsp:nvSpPr>
      <dsp:spPr>
        <a:xfrm>
          <a:off x="710630" y="2663235"/>
          <a:ext cx="4274466" cy="1126753"/>
        </a:xfrm>
        <a:prstGeom prst="roundRect">
          <a:avLst>
            <a:gd name="adj" fmla="val 10000"/>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Umair Abdul Raheem (U01828366)</a:t>
          </a:r>
        </a:p>
      </dsp:txBody>
      <dsp:txXfrm>
        <a:off x="743631" y="2696236"/>
        <a:ext cx="3123431" cy="1060751"/>
      </dsp:txXfrm>
    </dsp:sp>
    <dsp:sp modelId="{B7299AF3-6E39-44F4-99CF-803DA6307918}">
      <dsp:nvSpPr>
        <dsp:cNvPr id="0" name=""/>
        <dsp:cNvSpPr/>
      </dsp:nvSpPr>
      <dsp:spPr>
        <a:xfrm>
          <a:off x="1068616" y="3994852"/>
          <a:ext cx="4274466" cy="1126753"/>
        </a:xfrm>
        <a:prstGeom prst="roundRect">
          <a:avLst>
            <a:gd name="adj" fmla="val 10000"/>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Vedant Mandre (U01850350)</a:t>
          </a:r>
        </a:p>
      </dsp:txBody>
      <dsp:txXfrm>
        <a:off x="1101617" y="4027853"/>
        <a:ext cx="3118088" cy="1060751"/>
      </dsp:txXfrm>
    </dsp:sp>
    <dsp:sp modelId="{CC56F5DE-93D2-494A-BD21-444A1ACD12DB}">
      <dsp:nvSpPr>
        <dsp:cNvPr id="0" name=""/>
        <dsp:cNvSpPr/>
      </dsp:nvSpPr>
      <dsp:spPr>
        <a:xfrm>
          <a:off x="3542076" y="862990"/>
          <a:ext cx="732389" cy="73238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706864" y="862990"/>
        <a:ext cx="402813" cy="551123"/>
      </dsp:txXfrm>
    </dsp:sp>
    <dsp:sp modelId="{C1938983-4F41-4807-A357-D280FAE6A9F2}">
      <dsp:nvSpPr>
        <dsp:cNvPr id="0" name=""/>
        <dsp:cNvSpPr/>
      </dsp:nvSpPr>
      <dsp:spPr>
        <a:xfrm>
          <a:off x="3900063" y="2194608"/>
          <a:ext cx="732389" cy="732389"/>
        </a:xfrm>
        <a:prstGeom prst="downArrow">
          <a:avLst>
            <a:gd name="adj1" fmla="val 55000"/>
            <a:gd name="adj2" fmla="val 45000"/>
          </a:avLst>
        </a:prstGeom>
        <a:solidFill>
          <a:schemeClr val="accent2">
            <a:tint val="40000"/>
            <a:alpha val="90000"/>
            <a:hueOff val="-10329651"/>
            <a:satOff val="6013"/>
            <a:lumOff val="336"/>
            <a:alphaOff val="0"/>
          </a:schemeClr>
        </a:solidFill>
        <a:ln w="12700" cap="flat" cmpd="sng" algn="ctr">
          <a:solidFill>
            <a:schemeClr val="accent2">
              <a:tint val="40000"/>
              <a:alpha val="90000"/>
              <a:hueOff val="-10329651"/>
              <a:satOff val="6013"/>
              <a:lumOff val="3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064851" y="2194608"/>
        <a:ext cx="402813" cy="551123"/>
      </dsp:txXfrm>
    </dsp:sp>
    <dsp:sp modelId="{4967E1C2-FB05-45F1-A815-CB71DD0F4C79}">
      <dsp:nvSpPr>
        <dsp:cNvPr id="0" name=""/>
        <dsp:cNvSpPr/>
      </dsp:nvSpPr>
      <dsp:spPr>
        <a:xfrm>
          <a:off x="4252706" y="3526225"/>
          <a:ext cx="732389" cy="732389"/>
        </a:xfrm>
        <a:prstGeom prst="downArrow">
          <a:avLst>
            <a:gd name="adj1" fmla="val 55000"/>
            <a:gd name="adj2" fmla="val 45000"/>
          </a:avLst>
        </a:prstGeom>
        <a:solidFill>
          <a:schemeClr val="accent2">
            <a:tint val="40000"/>
            <a:alpha val="90000"/>
            <a:hueOff val="-20659301"/>
            <a:satOff val="12025"/>
            <a:lumOff val="672"/>
            <a:alphaOff val="0"/>
          </a:schemeClr>
        </a:solidFill>
        <a:ln w="12700" cap="flat" cmpd="sng" algn="ctr">
          <a:solidFill>
            <a:schemeClr val="accent2">
              <a:tint val="40000"/>
              <a:alpha val="90000"/>
              <a:hueOff val="-20659301"/>
              <a:satOff val="12025"/>
              <a:lumOff val="6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417494" y="3526225"/>
        <a:ext cx="402813" cy="551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AFD32-E8EC-498D-B7EB-04B9029F2EDC}">
      <dsp:nvSpPr>
        <dsp:cNvPr id="0" name=""/>
        <dsp:cNvSpPr/>
      </dsp:nvSpPr>
      <dsp:spPr>
        <a:xfrm>
          <a:off x="0" y="1656"/>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12476-8825-4834-9B68-D3355DB5D728}">
      <dsp:nvSpPr>
        <dsp:cNvPr id="0" name=""/>
        <dsp:cNvSpPr/>
      </dsp:nvSpPr>
      <dsp:spPr>
        <a:xfrm>
          <a:off x="213556" y="160500"/>
          <a:ext cx="388284" cy="388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257ED-F9F7-4D06-9217-17B49EA9500B}">
      <dsp:nvSpPr>
        <dsp:cNvPr id="0" name=""/>
        <dsp:cNvSpPr/>
      </dsp:nvSpPr>
      <dsp:spPr>
        <a:xfrm>
          <a:off x="815396" y="1656"/>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Introduction </a:t>
          </a:r>
        </a:p>
      </dsp:txBody>
      <dsp:txXfrm>
        <a:off x="815396" y="1656"/>
        <a:ext cx="4527686" cy="705971"/>
      </dsp:txXfrm>
    </dsp:sp>
    <dsp:sp modelId="{D27B5A0D-CF9F-447B-8C75-409CA22AB6D9}">
      <dsp:nvSpPr>
        <dsp:cNvPr id="0" name=""/>
        <dsp:cNvSpPr/>
      </dsp:nvSpPr>
      <dsp:spPr>
        <a:xfrm>
          <a:off x="0" y="884120"/>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28EAD-9077-4F63-8951-36EAB5459C0D}">
      <dsp:nvSpPr>
        <dsp:cNvPr id="0" name=""/>
        <dsp:cNvSpPr/>
      </dsp:nvSpPr>
      <dsp:spPr>
        <a:xfrm>
          <a:off x="213556" y="1042964"/>
          <a:ext cx="388284" cy="388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EE52A-B68F-42A7-88F3-7E91DDD11A0A}">
      <dsp:nvSpPr>
        <dsp:cNvPr id="0" name=""/>
        <dsp:cNvSpPr/>
      </dsp:nvSpPr>
      <dsp:spPr>
        <a:xfrm>
          <a:off x="815396" y="884120"/>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Data Collection and Preparation</a:t>
          </a:r>
        </a:p>
      </dsp:txBody>
      <dsp:txXfrm>
        <a:off x="815396" y="884120"/>
        <a:ext cx="4527686" cy="705971"/>
      </dsp:txXfrm>
    </dsp:sp>
    <dsp:sp modelId="{C0CCD424-A1BD-4A6A-A5EC-F0DB955ACDDE}">
      <dsp:nvSpPr>
        <dsp:cNvPr id="0" name=""/>
        <dsp:cNvSpPr/>
      </dsp:nvSpPr>
      <dsp:spPr>
        <a:xfrm>
          <a:off x="0" y="1766585"/>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35E72-320C-4E90-B61B-CAFF59387D0D}">
      <dsp:nvSpPr>
        <dsp:cNvPr id="0" name=""/>
        <dsp:cNvSpPr/>
      </dsp:nvSpPr>
      <dsp:spPr>
        <a:xfrm>
          <a:off x="213556" y="1925428"/>
          <a:ext cx="388284" cy="388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CE972-BC5D-439C-AD1D-84CECD587A18}">
      <dsp:nvSpPr>
        <dsp:cNvPr id="0" name=""/>
        <dsp:cNvSpPr/>
      </dsp:nvSpPr>
      <dsp:spPr>
        <a:xfrm>
          <a:off x="815396" y="1766585"/>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Data Analysis</a:t>
          </a:r>
        </a:p>
      </dsp:txBody>
      <dsp:txXfrm>
        <a:off x="815396" y="1766585"/>
        <a:ext cx="4527686" cy="705971"/>
      </dsp:txXfrm>
    </dsp:sp>
    <dsp:sp modelId="{6E982CD5-435D-4AC7-8977-A05DA2B989F6}">
      <dsp:nvSpPr>
        <dsp:cNvPr id="0" name=""/>
        <dsp:cNvSpPr/>
      </dsp:nvSpPr>
      <dsp:spPr>
        <a:xfrm>
          <a:off x="0" y="2649049"/>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4E34D-47BB-45F8-824C-7DFA8C69F7E1}">
      <dsp:nvSpPr>
        <dsp:cNvPr id="0" name=""/>
        <dsp:cNvSpPr/>
      </dsp:nvSpPr>
      <dsp:spPr>
        <a:xfrm>
          <a:off x="213556" y="2807892"/>
          <a:ext cx="388284" cy="388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BEA49-4D58-4A5C-BB8D-5D6B66C8C997}">
      <dsp:nvSpPr>
        <dsp:cNvPr id="0" name=""/>
        <dsp:cNvSpPr/>
      </dsp:nvSpPr>
      <dsp:spPr>
        <a:xfrm>
          <a:off x="815396" y="2649049"/>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Comparison of Analytics Models</a:t>
          </a:r>
        </a:p>
      </dsp:txBody>
      <dsp:txXfrm>
        <a:off x="815396" y="2649049"/>
        <a:ext cx="4527686" cy="705971"/>
      </dsp:txXfrm>
    </dsp:sp>
    <dsp:sp modelId="{01FE6745-9BD5-42C8-8F69-9B160BF94D06}">
      <dsp:nvSpPr>
        <dsp:cNvPr id="0" name=""/>
        <dsp:cNvSpPr/>
      </dsp:nvSpPr>
      <dsp:spPr>
        <a:xfrm>
          <a:off x="0" y="3531513"/>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81155-1F63-44D6-B117-767DAC74A665}">
      <dsp:nvSpPr>
        <dsp:cNvPr id="0" name=""/>
        <dsp:cNvSpPr/>
      </dsp:nvSpPr>
      <dsp:spPr>
        <a:xfrm>
          <a:off x="213556" y="3690357"/>
          <a:ext cx="388284" cy="3882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2F8D5-8FB8-4967-A5DC-A3F58B5D114B}">
      <dsp:nvSpPr>
        <dsp:cNvPr id="0" name=""/>
        <dsp:cNvSpPr/>
      </dsp:nvSpPr>
      <dsp:spPr>
        <a:xfrm>
          <a:off x="815396" y="3531513"/>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Team Model Selection</a:t>
          </a:r>
        </a:p>
      </dsp:txBody>
      <dsp:txXfrm>
        <a:off x="815396" y="3531513"/>
        <a:ext cx="4527686" cy="705971"/>
      </dsp:txXfrm>
    </dsp:sp>
    <dsp:sp modelId="{F8EBCE3F-C170-478C-BA66-92158FD54549}">
      <dsp:nvSpPr>
        <dsp:cNvPr id="0" name=""/>
        <dsp:cNvSpPr/>
      </dsp:nvSpPr>
      <dsp:spPr>
        <a:xfrm>
          <a:off x="0" y="4413977"/>
          <a:ext cx="5343082" cy="7059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EAA27-EC8A-4313-9FB7-751EB91E6E1B}">
      <dsp:nvSpPr>
        <dsp:cNvPr id="0" name=""/>
        <dsp:cNvSpPr/>
      </dsp:nvSpPr>
      <dsp:spPr>
        <a:xfrm>
          <a:off x="213556" y="4572821"/>
          <a:ext cx="388284" cy="3882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02BD90-D53F-47E6-8A5B-0AF9B8EB0DD6}">
      <dsp:nvSpPr>
        <dsp:cNvPr id="0" name=""/>
        <dsp:cNvSpPr/>
      </dsp:nvSpPr>
      <dsp:spPr>
        <a:xfrm>
          <a:off x="815396" y="4413977"/>
          <a:ext cx="4527686" cy="70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5" tIns="74715" rIns="74715" bIns="74715"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815396" y="4413977"/>
        <a:ext cx="4527686" cy="705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kern="1200"/>
            <a:t> </a:t>
          </a:r>
          <a:r>
            <a:rPr lang="en-US" sz="2400" kern="1200" err="1">
              <a:solidFill>
                <a:srgbClr val="000000"/>
              </a:solidFill>
              <a:latin typeface="Calibri"/>
              <a:cs typeface="Calibri"/>
            </a:rPr>
            <a:t>Yuraja</a:t>
          </a:r>
          <a:r>
            <a:rPr lang="en-US" sz="2400" kern="1200">
              <a:solidFill>
                <a:srgbClr val="000000"/>
              </a:solidFill>
              <a:latin typeface="Calibri"/>
              <a:cs typeface="Calibri"/>
            </a:rPr>
            <a:t> Sohel Kadari</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a:t>
          </a:r>
          <a:r>
            <a:rPr lang="en-US" sz="2400" kern="1200">
              <a:latin typeface="Bembo"/>
            </a:rPr>
            <a:t>2006</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rPr>
            <a:t>Logistic Regression</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r>
            <a:rPr lang="en-US" sz="2400" kern="1200">
              <a:latin typeface="Bembo"/>
            </a:rPr>
            <a:t>, R</a:t>
          </a:r>
          <a:endParaRPr lang="en-US" sz="2400" kern="1200"/>
        </a:p>
      </dsp:txBody>
      <dsp:txXfrm>
        <a:off x="6916494" y="1952827"/>
        <a:ext cx="3070361" cy="1302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Member Name:</a:t>
          </a:r>
          <a:r>
            <a:rPr lang="en-US" sz="2400" kern="1200"/>
            <a:t> Shreeya Desai</a:t>
          </a:r>
          <a:endParaRPr lang="en-US" sz="2400" kern="1200">
            <a:latin typeface="Bembo"/>
          </a:endParaRP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2005</a:t>
          </a:r>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Model used:</a:t>
          </a:r>
          <a:r>
            <a:rPr lang="en-US" sz="2400" kern="1200"/>
            <a:t> Random Forest</a:t>
          </a: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p>
      </dsp:txBody>
      <dsp:txXfrm>
        <a:off x="6916494" y="1952827"/>
        <a:ext cx="3070361" cy="1302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kern="1200"/>
            <a:t> </a:t>
          </a:r>
          <a:r>
            <a:rPr lang="en-US" sz="2400" kern="1200">
              <a:solidFill>
                <a:srgbClr val="000000"/>
              </a:solidFill>
              <a:latin typeface="Calibri"/>
              <a:cs typeface="Calibri"/>
            </a:rPr>
            <a:t>Umair Abdul Raheem</a:t>
          </a:r>
        </a:p>
      </dsp:txBody>
      <dsp:txXfrm>
        <a:off x="1729445" y="82761"/>
        <a:ext cx="3070361" cy="1302577"/>
      </dsp:txXfrm>
    </dsp:sp>
    <dsp:sp modelId="{E572150E-C7C8-4838-9313-54D297888650}">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92E82-9780-48DF-A3CF-7C6CD1BF6A81}">
      <dsp:nvSpPr>
        <dsp:cNvPr id="0" name=""/>
        <dsp:cNvSpPr/>
      </dsp:nvSpPr>
      <dsp:spPr>
        <a:xfrm>
          <a:off x="5608334" y="356302"/>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3FA0-21FD-484A-BE2B-76E36288056D}">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Year:</a:t>
          </a:r>
          <a:r>
            <a:rPr lang="en-US" sz="2400" kern="1200"/>
            <a:t> </a:t>
          </a:r>
          <a:r>
            <a:rPr lang="en-US" sz="2400" kern="1200">
              <a:latin typeface="Bembo"/>
            </a:rPr>
            <a:t>2007</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latin typeface="Bembo"/>
            </a:rPr>
            <a:t>KNN</a:t>
          </a:r>
          <a:endParaRPr lang="en-US" sz="2400" kern="120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Tools used:</a:t>
          </a:r>
          <a:r>
            <a:rPr lang="en-US" sz="2400" kern="1200"/>
            <a:t> RapidMiner, Python</a:t>
          </a:r>
          <a:r>
            <a:rPr lang="en-US" sz="2400" kern="1200">
              <a:latin typeface="Bembo"/>
            </a:rPr>
            <a:t>, R</a:t>
          </a:r>
          <a:endParaRPr lang="en-US" sz="2400" kern="1200"/>
        </a:p>
      </dsp:txBody>
      <dsp:txXfrm>
        <a:off x="6916494" y="1952827"/>
        <a:ext cx="3070361" cy="13025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6787B-07B6-4FFF-A36E-37B67FE4BCB2}">
      <dsp:nvSpPr>
        <dsp:cNvPr id="0" name=""/>
        <dsp:cNvSpPr/>
      </dsp:nvSpPr>
      <dsp:spPr>
        <a:xfrm>
          <a:off x="147743" y="82761"/>
          <a:ext cx="1302577" cy="13025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5B1BD-FDBA-4939-BD12-0A16AFB100FD}">
      <dsp:nvSpPr>
        <dsp:cNvPr id="0" name=""/>
        <dsp:cNvSpPr/>
      </dsp:nvSpPr>
      <dsp:spPr>
        <a:xfrm>
          <a:off x="421285" y="356302"/>
          <a:ext cx="755494" cy="755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0E513-4C5D-49BB-8A10-E7A98E485D35}">
      <dsp:nvSpPr>
        <dsp:cNvPr id="0" name=""/>
        <dsp:cNvSpPr/>
      </dsp:nvSpPr>
      <dsp:spPr>
        <a:xfrm>
          <a:off x="1729445"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Member Name:</a:t>
          </a:r>
          <a:r>
            <a:rPr lang="en-US" sz="2400" b="1" kern="1200">
              <a:latin typeface="Bembo"/>
            </a:rPr>
            <a:t> </a:t>
          </a:r>
          <a:r>
            <a:rPr lang="en-US" sz="2400" b="0" kern="1200">
              <a:solidFill>
                <a:srgbClr val="000000"/>
              </a:solidFill>
              <a:latin typeface="Calibri"/>
              <a:cs typeface="Calibri"/>
            </a:rPr>
            <a:t>Vedant </a:t>
          </a:r>
          <a:r>
            <a:rPr lang="en-US" sz="2400" b="1" kern="1200">
              <a:solidFill>
                <a:srgbClr val="000000"/>
              </a:solidFill>
              <a:latin typeface="Bembo"/>
            </a:rPr>
            <a:t>Mandre</a:t>
          </a:r>
          <a:endParaRPr lang="en-US" sz="2400" b="0" kern="1200">
            <a:solidFill>
              <a:srgbClr val="000000"/>
            </a:solidFill>
            <a:latin typeface="Calibri"/>
            <a:cs typeface="Calibri"/>
          </a:endParaRPr>
        </a:p>
      </dsp:txBody>
      <dsp:txXfrm>
        <a:off x="1729445" y="82761"/>
        <a:ext cx="3070361" cy="1302577"/>
      </dsp:txXfrm>
    </dsp:sp>
    <dsp:sp modelId="{E2155385-66AC-497D-B378-BB46A9D4F1AD}">
      <dsp:nvSpPr>
        <dsp:cNvPr id="0" name=""/>
        <dsp:cNvSpPr/>
      </dsp:nvSpPr>
      <dsp:spPr>
        <a:xfrm>
          <a:off x="5334793" y="82761"/>
          <a:ext cx="1302577" cy="130257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2EBCE-9C11-4B0E-8F5A-4E2C45D205E3}">
      <dsp:nvSpPr>
        <dsp:cNvPr id="0" name=""/>
        <dsp:cNvSpPr/>
      </dsp:nvSpPr>
      <dsp:spPr>
        <a:xfrm>
          <a:off x="5608334" y="356302"/>
          <a:ext cx="755494" cy="75549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232CEB-0F88-48C3-9E3C-F87D420E9964}">
      <dsp:nvSpPr>
        <dsp:cNvPr id="0" name=""/>
        <dsp:cNvSpPr/>
      </dsp:nvSpPr>
      <dsp:spPr>
        <a:xfrm>
          <a:off x="6916494" y="82761"/>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Bembo"/>
            </a:rPr>
            <a:t>Year</a:t>
          </a:r>
          <a:r>
            <a:rPr lang="en-US" sz="2400" b="1" kern="1200"/>
            <a:t>:</a:t>
          </a:r>
          <a:r>
            <a:rPr lang="en-US" sz="2400" kern="1200"/>
            <a:t> </a:t>
          </a:r>
          <a:r>
            <a:rPr lang="en-US" sz="2400" kern="1200">
              <a:latin typeface="Bembo"/>
            </a:rPr>
            <a:t>2008</a:t>
          </a:r>
          <a:endParaRPr lang="en-US" sz="2400" kern="1200"/>
        </a:p>
      </dsp:txBody>
      <dsp:txXfrm>
        <a:off x="6916494" y="82761"/>
        <a:ext cx="3070361" cy="1302577"/>
      </dsp:txXfrm>
    </dsp:sp>
    <dsp:sp modelId="{8897C85C-0BA1-404F-B58E-39DFBC2CC69E}">
      <dsp:nvSpPr>
        <dsp:cNvPr id="0" name=""/>
        <dsp:cNvSpPr/>
      </dsp:nvSpPr>
      <dsp:spPr>
        <a:xfrm>
          <a:off x="147743" y="1952827"/>
          <a:ext cx="1302577" cy="130257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61AE9-C8A5-499E-B637-E8F9A500D91B}">
      <dsp:nvSpPr>
        <dsp:cNvPr id="0" name=""/>
        <dsp:cNvSpPr/>
      </dsp:nvSpPr>
      <dsp:spPr>
        <a:xfrm>
          <a:off x="421285" y="2226368"/>
          <a:ext cx="755494" cy="755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9AE91-035D-454E-9755-A65E221F69A2}">
      <dsp:nvSpPr>
        <dsp:cNvPr id="0" name=""/>
        <dsp:cNvSpPr/>
      </dsp:nvSpPr>
      <dsp:spPr>
        <a:xfrm>
          <a:off x="1729445"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b="1" kern="1200"/>
            <a:t>Model used:</a:t>
          </a:r>
          <a:r>
            <a:rPr lang="en-US" sz="2400" kern="1200"/>
            <a:t> </a:t>
          </a:r>
          <a:r>
            <a:rPr lang="en-US" sz="2400" kern="1200">
              <a:solidFill>
                <a:srgbClr val="2C2830"/>
              </a:solidFill>
              <a:latin typeface="Bembo"/>
            </a:rPr>
            <a:t>Decision Tree</a:t>
          </a:r>
          <a:endParaRPr lang="en-US" sz="2400" kern="1200">
            <a:solidFill>
              <a:srgbClr val="2C2830"/>
            </a:solidFill>
          </a:endParaRPr>
        </a:p>
      </dsp:txBody>
      <dsp:txXfrm>
        <a:off x="1729445" y="1952827"/>
        <a:ext cx="3070361" cy="1302577"/>
      </dsp:txXfrm>
    </dsp:sp>
    <dsp:sp modelId="{60DDC37A-F75A-4593-A10B-7F5E9A276747}">
      <dsp:nvSpPr>
        <dsp:cNvPr id="0" name=""/>
        <dsp:cNvSpPr/>
      </dsp:nvSpPr>
      <dsp:spPr>
        <a:xfrm>
          <a:off x="5334793" y="1952827"/>
          <a:ext cx="1302577" cy="130257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6AFE-4F13-4A80-8628-49869058EEC6}">
      <dsp:nvSpPr>
        <dsp:cNvPr id="0" name=""/>
        <dsp:cNvSpPr/>
      </dsp:nvSpPr>
      <dsp:spPr>
        <a:xfrm>
          <a:off x="5608334" y="2226368"/>
          <a:ext cx="755494" cy="755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1DD3-9D7F-4FF9-8B8E-C34CB003B202}">
      <dsp:nvSpPr>
        <dsp:cNvPr id="0" name=""/>
        <dsp:cNvSpPr/>
      </dsp:nvSpPr>
      <dsp:spPr>
        <a:xfrm>
          <a:off x="6916494" y="1952827"/>
          <a:ext cx="3070361" cy="130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Tools used:</a:t>
          </a:r>
          <a:r>
            <a:rPr lang="en-US" sz="2400" kern="1200"/>
            <a:t> RapidMiner, Python</a:t>
          </a:r>
        </a:p>
      </dsp:txBody>
      <dsp:txXfrm>
        <a:off x="6916494" y="1952827"/>
        <a:ext cx="3070361" cy="13025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AD1E4-B015-4983-94DE-E2AE9265F9FA}" type="datetimeFigureOut">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DB255-AB79-46E7-ABCE-7D64786F73B9}" type="slidenum">
              <a:t>‹#›</a:t>
            </a:fld>
            <a:endParaRPr lang="en-US"/>
          </a:p>
        </p:txBody>
      </p:sp>
    </p:spTree>
    <p:extLst>
      <p:ext uri="{BB962C8B-B14F-4D97-AF65-F5344CB8AC3E}">
        <p14:creationId xmlns:p14="http://schemas.microsoft.com/office/powerpoint/2010/main" val="424463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24</a:t>
            </a:fld>
            <a:endParaRPr lang="en-US"/>
          </a:p>
        </p:txBody>
      </p:sp>
    </p:spTree>
    <p:extLst>
      <p:ext uri="{BB962C8B-B14F-4D97-AF65-F5344CB8AC3E}">
        <p14:creationId xmlns:p14="http://schemas.microsoft.com/office/powerpoint/2010/main" val="323298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27</a:t>
            </a:fld>
            <a:endParaRPr lang="en-US"/>
          </a:p>
        </p:txBody>
      </p:sp>
    </p:spTree>
    <p:extLst>
      <p:ext uri="{BB962C8B-B14F-4D97-AF65-F5344CB8AC3E}">
        <p14:creationId xmlns:p14="http://schemas.microsoft.com/office/powerpoint/2010/main" val="136221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655CD3-4FB9-4DC4-861D-9C41AE1981A8}" type="slidenum">
              <a:rPr lang="en-US" smtClean="0"/>
              <a:t>29</a:t>
            </a:fld>
            <a:endParaRPr lang="en-US"/>
          </a:p>
        </p:txBody>
      </p:sp>
    </p:spTree>
    <p:extLst>
      <p:ext uri="{BB962C8B-B14F-4D97-AF65-F5344CB8AC3E}">
        <p14:creationId xmlns:p14="http://schemas.microsoft.com/office/powerpoint/2010/main" val="117384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539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196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32745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985491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1949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187852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4221267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EFC86C-E442-4B98-8886-38CF656B1C2D}"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05123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EFC86C-E442-4B98-8886-38CF656B1C2D}"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1271616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FC86C-E442-4B98-8886-38CF656B1C2D}"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810627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68477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8344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EFC86C-E442-4B98-8886-38CF656B1C2D}"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458064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214208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FC86C-E442-4B98-8886-38CF656B1C2D}"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1EE81-AE15-4C84-988A-467915F50BC6}" type="slidenum">
              <a:rPr lang="en-US" smtClean="0"/>
              <a:t>‹#›</a:t>
            </a:fld>
            <a:endParaRPr lang="en-US"/>
          </a:p>
        </p:txBody>
      </p:sp>
    </p:spTree>
    <p:extLst>
      <p:ext uri="{BB962C8B-B14F-4D97-AF65-F5344CB8AC3E}">
        <p14:creationId xmlns:p14="http://schemas.microsoft.com/office/powerpoint/2010/main" val="355639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0240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1556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608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7774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96294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0342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4/25/2023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0880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4/25/2023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65931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43" r:id="rId6"/>
    <p:sldLayoutId id="2147483839" r:id="rId7"/>
    <p:sldLayoutId id="2147483840" r:id="rId8"/>
    <p:sldLayoutId id="2147483841" r:id="rId9"/>
    <p:sldLayoutId id="2147483842" r:id="rId10"/>
    <p:sldLayoutId id="2147483844"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FC86C-E442-4B98-8886-38CF656B1C2D}" type="datetimeFigureOut">
              <a:rPr lang="en-US" smtClean="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1EE81-AE15-4C84-988A-467915F50BC6}" type="slidenum">
              <a:rPr lang="en-US" smtClean="0"/>
              <a:t>‹#›</a:t>
            </a:fld>
            <a:endParaRPr lang="en-US"/>
          </a:p>
        </p:txBody>
      </p:sp>
    </p:spTree>
    <p:extLst>
      <p:ext uri="{BB962C8B-B14F-4D97-AF65-F5344CB8AC3E}">
        <p14:creationId xmlns:p14="http://schemas.microsoft.com/office/powerpoint/2010/main" val="234666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jpeg"/><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1.jpeg"/><Relationship Id="rId1" Type="http://schemas.openxmlformats.org/officeDocument/2006/relationships/slideLayout" Target="../slideLayouts/slideLayout17.xml"/><Relationship Id="rId5" Type="http://schemas.openxmlformats.org/officeDocument/2006/relationships/image" Target="../media/image81.jpe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3.jpe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4.jpeg"/><Relationship Id="rId5" Type="http://schemas.openxmlformats.org/officeDocument/2006/relationships/image" Target="../media/image88.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jpeg"/><Relationship Id="rId7" Type="http://schemas.openxmlformats.org/officeDocument/2006/relationships/image" Target="../media/image92.png"/><Relationship Id="rId2" Type="http://schemas.openxmlformats.org/officeDocument/2006/relationships/image" Target="../media/image71.jpe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3">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5">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White structure">
            <a:extLst>
              <a:ext uri="{FF2B5EF4-FFF2-40B4-BE49-F238E27FC236}">
                <a16:creationId xmlns:a16="http://schemas.microsoft.com/office/drawing/2014/main" id="{B1C1ED92-2E94-9B49-1E14-A1191C1D6198}"/>
              </a:ext>
            </a:extLst>
          </p:cNvPr>
          <p:cNvPicPr>
            <a:picLocks noChangeAspect="1"/>
          </p:cNvPicPr>
          <p:nvPr/>
        </p:nvPicPr>
        <p:blipFill rotWithShape="1">
          <a:blip r:embed="rId2">
            <a:alphaModFix amt="41000"/>
          </a:blip>
          <a:srcRect b="24242"/>
          <a:stretch/>
        </p:blipFill>
        <p:spPr>
          <a:xfrm>
            <a:off x="-1" y="1"/>
            <a:ext cx="12192001" cy="6857999"/>
          </a:xfrm>
          <a:prstGeom prst="rect">
            <a:avLst/>
          </a:prstGeom>
        </p:spPr>
      </p:pic>
      <p:sp>
        <p:nvSpPr>
          <p:cNvPr id="2" name="Title 1"/>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vert="horz" lIns="91440" tIns="45720" rIns="91440" bIns="45720" rtlCol="0" anchor="b">
            <a:normAutofit/>
          </a:bodyPr>
          <a:lstStyle/>
          <a:p>
            <a:pPr>
              <a:lnSpc>
                <a:spcPct val="100000"/>
              </a:lnSpc>
              <a:spcBef>
                <a:spcPts val="1000"/>
              </a:spcBef>
            </a:pPr>
            <a:r>
              <a:rPr lang="en-US" b="1">
                <a:solidFill>
                  <a:schemeClr val="bg1"/>
                </a:solidFill>
                <a:latin typeface="Seaford Display"/>
                <a:cs typeface="Calibri"/>
              </a:rPr>
              <a:t>IS669 BIG DATA &amp; Information Systems</a:t>
            </a:r>
          </a:p>
          <a:p>
            <a:pPr>
              <a:lnSpc>
                <a:spcPct val="100000"/>
              </a:lnSpc>
              <a:spcBef>
                <a:spcPts val="1000"/>
              </a:spcBef>
            </a:pPr>
            <a:endParaRPr lang="en-US" b="1">
              <a:solidFill>
                <a:schemeClr val="bg1"/>
              </a:solidFill>
              <a:latin typeface="Seaford Display"/>
              <a:cs typeface="Calibri"/>
            </a:endParaRPr>
          </a:p>
          <a:p>
            <a:pPr>
              <a:lnSpc>
                <a:spcPct val="100000"/>
              </a:lnSpc>
              <a:spcBef>
                <a:spcPts val="1000"/>
              </a:spcBef>
            </a:pPr>
            <a:r>
              <a:rPr lang="en-US" b="1">
                <a:solidFill>
                  <a:schemeClr val="bg1"/>
                </a:solidFill>
                <a:latin typeface="Seaford Display"/>
                <a:cs typeface="Calibri"/>
              </a:rPr>
              <a:t>Group Project: Part 2</a:t>
            </a:r>
          </a:p>
          <a:p>
            <a:pPr>
              <a:lnSpc>
                <a:spcPct val="100000"/>
              </a:lnSpc>
              <a:spcBef>
                <a:spcPts val="1000"/>
              </a:spcBef>
            </a:pPr>
            <a:endParaRPr lang="en-US" b="1">
              <a:solidFill>
                <a:schemeClr val="bg1"/>
              </a:solidFill>
              <a:latin typeface="Seaford Display"/>
            </a:endParaRPr>
          </a:p>
        </p:txBody>
      </p:sp>
      <p:sp>
        <p:nvSpPr>
          <p:cNvPr id="3" name="Subtitle 2"/>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vert="horz" lIns="91440" tIns="45720" rIns="91440" bIns="45720" rtlCol="0" anchor="t">
            <a:normAutofit/>
          </a:bodyPr>
          <a:lstStyle/>
          <a:p>
            <a:r>
              <a:rPr lang="en-US" sz="2400" b="1">
                <a:solidFill>
                  <a:schemeClr val="bg1"/>
                </a:solidFill>
                <a:latin typeface="Seaford Display"/>
                <a:ea typeface="+mn-lt"/>
                <a:cs typeface="+mn-lt"/>
              </a:rPr>
              <a:t>Modeling and Prediction on Airlines Time Dataset </a:t>
            </a:r>
            <a:endParaRPr lang="en-US" sz="2400">
              <a:solidFill>
                <a:schemeClr val="bg1"/>
              </a:solidFill>
              <a:latin typeface="Seaford Display"/>
              <a:ea typeface="+mn-lt"/>
              <a:cs typeface="+mn-lt"/>
            </a:endParaRPr>
          </a:p>
          <a:p>
            <a:endParaRPr lang="en-US" sz="2400">
              <a:solidFill>
                <a:schemeClr val="bg1"/>
              </a:solidFill>
            </a:endParaRPr>
          </a:p>
        </p:txBody>
      </p:sp>
      <p:grpSp>
        <p:nvGrpSpPr>
          <p:cNvPr id="59" name="Group 47">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49" name="Rectangle 48">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0" name="Straight Connector 49">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7C5A-02CA-03B7-3411-45DDC2AD194F}"/>
              </a:ext>
            </a:extLst>
          </p:cNvPr>
          <p:cNvSpPr>
            <a:spLocks noGrp="1"/>
          </p:cNvSpPr>
          <p:nvPr>
            <p:ph type="title"/>
          </p:nvPr>
        </p:nvSpPr>
        <p:spPr>
          <a:xfrm>
            <a:off x="196645" y="137652"/>
            <a:ext cx="8583561" cy="589103"/>
          </a:xfrm>
        </p:spPr>
        <p:txBody>
          <a:bodyPr>
            <a:normAutofit fontScale="90000"/>
          </a:bodyPr>
          <a:lstStyle/>
          <a:p>
            <a:r>
              <a:rPr lang="en-US"/>
              <a:t>Applying Logistic Regression model In R Studio</a:t>
            </a:r>
          </a:p>
        </p:txBody>
      </p:sp>
      <p:sp>
        <p:nvSpPr>
          <p:cNvPr id="3" name="Content Placeholder 2">
            <a:extLst>
              <a:ext uri="{FF2B5EF4-FFF2-40B4-BE49-F238E27FC236}">
                <a16:creationId xmlns:a16="http://schemas.microsoft.com/office/drawing/2014/main" id="{3A9ABBBA-6AFE-F26B-D4D7-76E5E5A9F4A4}"/>
              </a:ext>
            </a:extLst>
          </p:cNvPr>
          <p:cNvSpPr>
            <a:spLocks noGrp="1"/>
          </p:cNvSpPr>
          <p:nvPr>
            <p:ph idx="1"/>
          </p:nvPr>
        </p:nvSpPr>
        <p:spPr>
          <a:xfrm>
            <a:off x="9646418" y="291402"/>
            <a:ext cx="2348936" cy="5525210"/>
          </a:xfrm>
        </p:spPr>
        <p:txBody>
          <a:bodyPr/>
          <a:lstStyle/>
          <a:p>
            <a:r>
              <a:rPr lang="en-US"/>
              <a:t>Step-1 Data Loading</a:t>
            </a:r>
          </a:p>
          <a:p>
            <a:r>
              <a:rPr lang="en-US"/>
              <a:t>Step-2 Data Splitting</a:t>
            </a:r>
          </a:p>
          <a:p>
            <a:r>
              <a:rPr lang="en-US"/>
              <a:t>Step-3 Feature Engineering</a:t>
            </a:r>
          </a:p>
          <a:p>
            <a:r>
              <a:rPr lang="en-US"/>
              <a:t>Step4- Creating Recipe</a:t>
            </a:r>
          </a:p>
          <a:p>
            <a:r>
              <a:rPr lang="en-US"/>
              <a:t>Step-5 Baking Recipe</a:t>
            </a:r>
          </a:p>
          <a:p>
            <a:r>
              <a:rPr lang="en-US"/>
              <a:t>Step-6 Creating model</a:t>
            </a:r>
          </a:p>
          <a:p>
            <a:r>
              <a:rPr lang="en-US"/>
              <a:t>Step7- Fitting Model</a:t>
            </a:r>
          </a:p>
          <a:p>
            <a:r>
              <a:rPr lang="en-US"/>
              <a:t>Step8- Getting Metrics</a:t>
            </a:r>
          </a:p>
        </p:txBody>
      </p:sp>
      <p:sp>
        <p:nvSpPr>
          <p:cNvPr id="4" name="TextBox 3">
            <a:extLst>
              <a:ext uri="{FF2B5EF4-FFF2-40B4-BE49-F238E27FC236}">
                <a16:creationId xmlns:a16="http://schemas.microsoft.com/office/drawing/2014/main" id="{48F75C65-3F84-3D87-1AB4-ABE6A4FE6992}"/>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9FA2C14A-BA65-4E51-9E6A-F091A1E8F241}"/>
              </a:ext>
            </a:extLst>
          </p:cNvPr>
          <p:cNvPicPr>
            <a:picLocks noChangeAspect="1"/>
          </p:cNvPicPr>
          <p:nvPr/>
        </p:nvPicPr>
        <p:blipFill>
          <a:blip r:embed="rId2"/>
          <a:stretch>
            <a:fillRect/>
          </a:stretch>
        </p:blipFill>
        <p:spPr>
          <a:xfrm>
            <a:off x="196646" y="714446"/>
            <a:ext cx="9449772" cy="2714554"/>
          </a:xfrm>
          <a:prstGeom prst="rect">
            <a:avLst/>
          </a:prstGeom>
        </p:spPr>
      </p:pic>
      <p:pic>
        <p:nvPicPr>
          <p:cNvPr id="8" name="Picture 7">
            <a:extLst>
              <a:ext uri="{FF2B5EF4-FFF2-40B4-BE49-F238E27FC236}">
                <a16:creationId xmlns:a16="http://schemas.microsoft.com/office/drawing/2014/main" id="{0962F936-4C30-BC7E-9A66-DE22B83D96D3}"/>
              </a:ext>
            </a:extLst>
          </p:cNvPr>
          <p:cNvPicPr>
            <a:picLocks noChangeAspect="1"/>
          </p:cNvPicPr>
          <p:nvPr/>
        </p:nvPicPr>
        <p:blipFill>
          <a:blip r:embed="rId3"/>
          <a:stretch>
            <a:fillRect/>
          </a:stretch>
        </p:blipFill>
        <p:spPr>
          <a:xfrm>
            <a:off x="135292" y="3429000"/>
            <a:ext cx="7963679" cy="3202912"/>
          </a:xfrm>
          <a:prstGeom prst="rect">
            <a:avLst/>
          </a:prstGeom>
        </p:spPr>
      </p:pic>
    </p:spTree>
    <p:extLst>
      <p:ext uri="{BB962C8B-B14F-4D97-AF65-F5344CB8AC3E}">
        <p14:creationId xmlns:p14="http://schemas.microsoft.com/office/powerpoint/2010/main" val="348722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04A6D4-5FBE-6952-F752-72F590F5314A}"/>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AD403D3B-6BF5-4771-C6A3-38D07AB6B8F5}"/>
              </a:ext>
            </a:extLst>
          </p:cNvPr>
          <p:cNvPicPr>
            <a:picLocks noChangeAspect="1"/>
          </p:cNvPicPr>
          <p:nvPr/>
        </p:nvPicPr>
        <p:blipFill>
          <a:blip r:embed="rId2"/>
          <a:stretch>
            <a:fillRect/>
          </a:stretch>
        </p:blipFill>
        <p:spPr>
          <a:xfrm>
            <a:off x="235247" y="304464"/>
            <a:ext cx="4276463" cy="4609179"/>
          </a:xfrm>
          <a:prstGeom prst="rect">
            <a:avLst/>
          </a:prstGeom>
        </p:spPr>
      </p:pic>
      <p:pic>
        <p:nvPicPr>
          <p:cNvPr id="8" name="Picture 7">
            <a:extLst>
              <a:ext uri="{FF2B5EF4-FFF2-40B4-BE49-F238E27FC236}">
                <a16:creationId xmlns:a16="http://schemas.microsoft.com/office/drawing/2014/main" id="{5DF7CD69-E491-0D17-2788-3CA96B46DD1B}"/>
              </a:ext>
            </a:extLst>
          </p:cNvPr>
          <p:cNvPicPr>
            <a:picLocks noChangeAspect="1"/>
          </p:cNvPicPr>
          <p:nvPr/>
        </p:nvPicPr>
        <p:blipFill>
          <a:blip r:embed="rId3"/>
          <a:stretch>
            <a:fillRect/>
          </a:stretch>
        </p:blipFill>
        <p:spPr>
          <a:xfrm>
            <a:off x="4953837" y="3843792"/>
            <a:ext cx="6692202" cy="1317078"/>
          </a:xfrm>
          <a:prstGeom prst="rect">
            <a:avLst/>
          </a:prstGeom>
        </p:spPr>
      </p:pic>
      <p:pic>
        <p:nvPicPr>
          <p:cNvPr id="10" name="Picture 9">
            <a:extLst>
              <a:ext uri="{FF2B5EF4-FFF2-40B4-BE49-F238E27FC236}">
                <a16:creationId xmlns:a16="http://schemas.microsoft.com/office/drawing/2014/main" id="{D0B1733F-296F-98C6-9F18-2A3687CD88F1}"/>
              </a:ext>
            </a:extLst>
          </p:cNvPr>
          <p:cNvPicPr>
            <a:picLocks noChangeAspect="1"/>
          </p:cNvPicPr>
          <p:nvPr/>
        </p:nvPicPr>
        <p:blipFill>
          <a:blip r:embed="rId4"/>
          <a:stretch>
            <a:fillRect/>
          </a:stretch>
        </p:blipFill>
        <p:spPr>
          <a:xfrm>
            <a:off x="5735506" y="223018"/>
            <a:ext cx="4405382" cy="3620774"/>
          </a:xfrm>
          <a:prstGeom prst="rect">
            <a:avLst/>
          </a:prstGeom>
        </p:spPr>
      </p:pic>
      <p:sp>
        <p:nvSpPr>
          <p:cNvPr id="11" name="TextBox 10">
            <a:extLst>
              <a:ext uri="{FF2B5EF4-FFF2-40B4-BE49-F238E27FC236}">
                <a16:creationId xmlns:a16="http://schemas.microsoft.com/office/drawing/2014/main" id="{3C3D7D42-41CA-238E-902E-65E0B66E6676}"/>
              </a:ext>
            </a:extLst>
          </p:cNvPr>
          <p:cNvSpPr txBox="1"/>
          <p:nvPr/>
        </p:nvSpPr>
        <p:spPr>
          <a:xfrm>
            <a:off x="363794" y="5386922"/>
            <a:ext cx="11282245" cy="738664"/>
          </a:xfrm>
          <a:prstGeom prst="rect">
            <a:avLst/>
          </a:prstGeom>
          <a:noFill/>
        </p:spPr>
        <p:txBody>
          <a:bodyPr wrap="square" rtlCol="0">
            <a:spAutoFit/>
          </a:bodyPr>
          <a:lstStyle/>
          <a:p>
            <a:r>
              <a:rPr lang="en-US"/>
              <a:t>Accuracy in R studio for Logistic regression is </a:t>
            </a:r>
            <a:r>
              <a:rPr lang="en-US" sz="2400" b="1"/>
              <a:t>83.6%.</a:t>
            </a:r>
          </a:p>
          <a:p>
            <a:endParaRPr lang="en-US" b="1"/>
          </a:p>
        </p:txBody>
      </p:sp>
    </p:spTree>
    <p:extLst>
      <p:ext uri="{BB962C8B-B14F-4D97-AF65-F5344CB8AC3E}">
        <p14:creationId xmlns:p14="http://schemas.microsoft.com/office/powerpoint/2010/main" val="17120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extLst>
              <p:ext uri="{D42A27DB-BD31-4B8C-83A1-F6EECF244321}">
                <p14:modId xmlns:p14="http://schemas.microsoft.com/office/powerpoint/2010/main" val="2654885168"/>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20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3ADF-4DA9-4632-160E-4E5315114D37}"/>
              </a:ext>
            </a:extLst>
          </p:cNvPr>
          <p:cNvSpPr>
            <a:spLocks noGrp="1"/>
          </p:cNvSpPr>
          <p:nvPr>
            <p:ph type="title"/>
          </p:nvPr>
        </p:nvSpPr>
        <p:spPr>
          <a:xfrm>
            <a:off x="1768928" y="190500"/>
            <a:ext cx="3021929" cy="534015"/>
          </a:xfrm>
        </p:spPr>
        <p:txBody>
          <a:bodyPr>
            <a:normAutofit fontScale="90000"/>
          </a:bodyPr>
          <a:lstStyle/>
          <a:p>
            <a:pPr algn="ctr"/>
            <a:r>
              <a:rPr lang="en-US" sz="2900" b="1"/>
              <a:t>Data Analysis</a:t>
            </a:r>
            <a:endParaRPr lang="en-US"/>
          </a:p>
        </p:txBody>
      </p:sp>
      <p:pic>
        <p:nvPicPr>
          <p:cNvPr id="4" name="Picture 4" descr="Chart&#10;&#10;Description automatically generated">
            <a:extLst>
              <a:ext uri="{FF2B5EF4-FFF2-40B4-BE49-F238E27FC236}">
                <a16:creationId xmlns:a16="http://schemas.microsoft.com/office/drawing/2014/main" id="{21AABFB2-219B-9FCF-75C8-33EC15CB793E}"/>
              </a:ext>
            </a:extLst>
          </p:cNvPr>
          <p:cNvPicPr>
            <a:picLocks noGrp="1" noChangeAspect="1"/>
          </p:cNvPicPr>
          <p:nvPr>
            <p:ph idx="1"/>
          </p:nvPr>
        </p:nvPicPr>
        <p:blipFill>
          <a:blip r:embed="rId2"/>
          <a:stretch>
            <a:fillRect/>
          </a:stretch>
        </p:blipFill>
        <p:spPr>
          <a:xfrm>
            <a:off x="533065" y="897742"/>
            <a:ext cx="7462896" cy="3001333"/>
          </a:xfrm>
        </p:spPr>
      </p:pic>
      <p:pic>
        <p:nvPicPr>
          <p:cNvPr id="5" name="Picture 5" descr="Chart, bar chart&#10;&#10;Description automatically generated">
            <a:extLst>
              <a:ext uri="{FF2B5EF4-FFF2-40B4-BE49-F238E27FC236}">
                <a16:creationId xmlns:a16="http://schemas.microsoft.com/office/drawing/2014/main" id="{82575EDD-A5CA-5452-D3E4-A6A513BC933B}"/>
              </a:ext>
            </a:extLst>
          </p:cNvPr>
          <p:cNvPicPr>
            <a:picLocks noChangeAspect="1"/>
          </p:cNvPicPr>
          <p:nvPr/>
        </p:nvPicPr>
        <p:blipFill>
          <a:blip r:embed="rId3"/>
          <a:stretch>
            <a:fillRect/>
          </a:stretch>
        </p:blipFill>
        <p:spPr>
          <a:xfrm>
            <a:off x="5961743" y="2162059"/>
            <a:ext cx="6110647" cy="2405135"/>
          </a:xfrm>
          <a:prstGeom prst="rect">
            <a:avLst/>
          </a:prstGeom>
        </p:spPr>
      </p:pic>
      <p:pic>
        <p:nvPicPr>
          <p:cNvPr id="6" name="Picture 6" descr="Chart&#10;&#10;Description automatically generated">
            <a:extLst>
              <a:ext uri="{FF2B5EF4-FFF2-40B4-BE49-F238E27FC236}">
                <a16:creationId xmlns:a16="http://schemas.microsoft.com/office/drawing/2014/main" id="{0EEE5C88-96AA-B1AE-19DC-7F765199D6A6}"/>
              </a:ext>
            </a:extLst>
          </p:cNvPr>
          <p:cNvPicPr>
            <a:picLocks noChangeAspect="1"/>
          </p:cNvPicPr>
          <p:nvPr/>
        </p:nvPicPr>
        <p:blipFill>
          <a:blip r:embed="rId4"/>
          <a:stretch>
            <a:fillRect/>
          </a:stretch>
        </p:blipFill>
        <p:spPr>
          <a:xfrm>
            <a:off x="212473" y="4412885"/>
            <a:ext cx="6553199" cy="2222288"/>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3612F6B4-DA21-7DDF-DC3A-26487156AC17}"/>
              </a:ext>
            </a:extLst>
          </p:cNvPr>
          <p:cNvPicPr>
            <a:picLocks noChangeAspect="1"/>
          </p:cNvPicPr>
          <p:nvPr/>
        </p:nvPicPr>
        <p:blipFill>
          <a:blip r:embed="rId5"/>
          <a:stretch>
            <a:fillRect/>
          </a:stretch>
        </p:blipFill>
        <p:spPr>
          <a:xfrm>
            <a:off x="6353629" y="460658"/>
            <a:ext cx="5621059" cy="1698650"/>
          </a:xfrm>
          <a:prstGeom prst="rect">
            <a:avLst/>
          </a:prstGeom>
        </p:spPr>
      </p:pic>
      <p:sp>
        <p:nvSpPr>
          <p:cNvPr id="8" name="TextBox 7">
            <a:extLst>
              <a:ext uri="{FF2B5EF4-FFF2-40B4-BE49-F238E27FC236}">
                <a16:creationId xmlns:a16="http://schemas.microsoft.com/office/drawing/2014/main" id="{A1E65BAF-D607-F832-7FA2-9305C11BCD64}"/>
              </a:ext>
            </a:extLst>
          </p:cNvPr>
          <p:cNvSpPr txBox="1"/>
          <p:nvPr/>
        </p:nvSpPr>
        <p:spPr>
          <a:xfrm>
            <a:off x="10113649" y="6340432"/>
            <a:ext cx="2383786"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317669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0ED3-0A43-752A-C81E-4C405D3FAE48}"/>
              </a:ext>
            </a:extLst>
          </p:cNvPr>
          <p:cNvSpPr>
            <a:spLocks noGrp="1"/>
          </p:cNvSpPr>
          <p:nvPr>
            <p:ph type="title"/>
          </p:nvPr>
        </p:nvSpPr>
        <p:spPr>
          <a:xfrm>
            <a:off x="1188250" y="118442"/>
            <a:ext cx="4239113" cy="695823"/>
          </a:xfrm>
        </p:spPr>
        <p:txBody>
          <a:bodyPr>
            <a:noAutofit/>
          </a:bodyPr>
          <a:lstStyle/>
          <a:p>
            <a:pPr algn="ctr"/>
            <a:r>
              <a:rPr lang="en-US" sz="2900" b="1"/>
              <a:t>What is Random Forest?</a:t>
            </a:r>
            <a:endParaRPr lang="en-US"/>
          </a:p>
        </p:txBody>
      </p:sp>
      <p:pic>
        <p:nvPicPr>
          <p:cNvPr id="4" name="Picture 4" descr="Chart&#10;&#10;Description automatically generated">
            <a:extLst>
              <a:ext uri="{FF2B5EF4-FFF2-40B4-BE49-F238E27FC236}">
                <a16:creationId xmlns:a16="http://schemas.microsoft.com/office/drawing/2014/main" id="{2C4E7325-3CA7-5BB6-5551-C8284442183C}"/>
              </a:ext>
            </a:extLst>
          </p:cNvPr>
          <p:cNvPicPr>
            <a:picLocks noGrp="1" noChangeAspect="1"/>
          </p:cNvPicPr>
          <p:nvPr>
            <p:ph idx="1"/>
          </p:nvPr>
        </p:nvPicPr>
        <p:blipFill>
          <a:blip r:embed="rId2"/>
          <a:stretch>
            <a:fillRect/>
          </a:stretch>
        </p:blipFill>
        <p:spPr>
          <a:xfrm>
            <a:off x="6385758" y="1516016"/>
            <a:ext cx="5626681" cy="3141489"/>
          </a:xfrm>
        </p:spPr>
      </p:pic>
      <p:pic>
        <p:nvPicPr>
          <p:cNvPr id="5" name="Picture 5" descr="Chart, waterfall chart&#10;&#10;Description automatically generated">
            <a:extLst>
              <a:ext uri="{FF2B5EF4-FFF2-40B4-BE49-F238E27FC236}">
                <a16:creationId xmlns:a16="http://schemas.microsoft.com/office/drawing/2014/main" id="{6C86DA89-FA41-D158-C2F2-76C8A71456C4}"/>
              </a:ext>
            </a:extLst>
          </p:cNvPr>
          <p:cNvPicPr>
            <a:picLocks noChangeAspect="1"/>
          </p:cNvPicPr>
          <p:nvPr/>
        </p:nvPicPr>
        <p:blipFill>
          <a:blip r:embed="rId3"/>
          <a:stretch>
            <a:fillRect/>
          </a:stretch>
        </p:blipFill>
        <p:spPr>
          <a:xfrm>
            <a:off x="491066" y="4278977"/>
            <a:ext cx="4333050" cy="2441991"/>
          </a:xfrm>
          <a:prstGeom prst="rect">
            <a:avLst/>
          </a:prstGeom>
        </p:spPr>
      </p:pic>
      <p:pic>
        <p:nvPicPr>
          <p:cNvPr id="7" name="Picture 7" descr="Chart, bar chart&#10;&#10;Description automatically generated">
            <a:extLst>
              <a:ext uri="{FF2B5EF4-FFF2-40B4-BE49-F238E27FC236}">
                <a16:creationId xmlns:a16="http://schemas.microsoft.com/office/drawing/2014/main" id="{94523EFD-5FDA-A19A-A39B-40D068317A6B}"/>
              </a:ext>
            </a:extLst>
          </p:cNvPr>
          <p:cNvPicPr>
            <a:picLocks noChangeAspect="1"/>
          </p:cNvPicPr>
          <p:nvPr/>
        </p:nvPicPr>
        <p:blipFill>
          <a:blip r:embed="rId4"/>
          <a:stretch>
            <a:fillRect/>
          </a:stretch>
        </p:blipFill>
        <p:spPr>
          <a:xfrm>
            <a:off x="5770637" y="4723929"/>
            <a:ext cx="4587992" cy="1994640"/>
          </a:xfrm>
          <a:prstGeom prst="rect">
            <a:avLst/>
          </a:prstGeom>
        </p:spPr>
      </p:pic>
      <p:sp>
        <p:nvSpPr>
          <p:cNvPr id="8" name="TextBox 7">
            <a:extLst>
              <a:ext uri="{FF2B5EF4-FFF2-40B4-BE49-F238E27FC236}">
                <a16:creationId xmlns:a16="http://schemas.microsoft.com/office/drawing/2014/main" id="{D36B9DC9-3176-7325-D19A-F8DAB6988CBB}"/>
              </a:ext>
            </a:extLst>
          </p:cNvPr>
          <p:cNvSpPr txBox="1"/>
          <p:nvPr/>
        </p:nvSpPr>
        <p:spPr>
          <a:xfrm>
            <a:off x="244930" y="816428"/>
            <a:ext cx="613954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Random forests or random decision forests is an </a:t>
            </a:r>
            <a:r>
              <a:rPr lang="en-US" b="1">
                <a:ea typeface="+mn-lt"/>
                <a:cs typeface="+mn-lt"/>
              </a:rPr>
              <a:t>ensemble learning method</a:t>
            </a:r>
            <a:r>
              <a:rPr lang="en-US">
                <a:ea typeface="+mn-lt"/>
                <a:cs typeface="+mn-lt"/>
              </a:rPr>
              <a:t> for classification, regression, and other tasks that operates by constructing a multitude of decision trees at training time.</a:t>
            </a:r>
            <a:br>
              <a:rPr lang="en-US">
                <a:ea typeface="+mn-lt"/>
                <a:cs typeface="+mn-lt"/>
              </a:rPr>
            </a:br>
            <a:endParaRPr lang="en-US">
              <a:ea typeface="+mn-lt"/>
              <a:cs typeface="+mn-lt"/>
            </a:endParaRPr>
          </a:p>
          <a:p>
            <a:pPr marL="285750" indent="-285750">
              <a:buFont typeface="Wingdings"/>
              <a:buChar char="ü"/>
            </a:pPr>
            <a:r>
              <a:rPr lang="en-US">
                <a:ea typeface="+mn-lt"/>
                <a:cs typeface="+mn-lt"/>
              </a:rPr>
              <a:t>Random forest is a Supervised Machine Learning Algorithm that is used widely in Classification and Regression problems.</a:t>
            </a:r>
            <a:br>
              <a:rPr lang="en-US">
                <a:ea typeface="+mn-lt"/>
                <a:cs typeface="+mn-lt"/>
              </a:rPr>
            </a:br>
            <a:endParaRPr lang="en-US">
              <a:ea typeface="+mn-lt"/>
              <a:cs typeface="+mn-lt"/>
            </a:endParaRPr>
          </a:p>
          <a:p>
            <a:pPr marL="285750" indent="-285750">
              <a:buFont typeface="Wingdings"/>
              <a:buChar char="ü"/>
            </a:pPr>
            <a:r>
              <a:rPr lang="en-US">
                <a:ea typeface="+mn-lt"/>
                <a:cs typeface="+mn-lt"/>
              </a:rPr>
              <a:t>It builds decision trees on different samples and takes their majority vote for classification and average in case of regression.</a:t>
            </a:r>
            <a:endParaRPr lang="en-US"/>
          </a:p>
        </p:txBody>
      </p:sp>
      <p:pic>
        <p:nvPicPr>
          <p:cNvPr id="9" name="Picture 9" descr="Table&#10;&#10;Description automatically generated">
            <a:extLst>
              <a:ext uri="{FF2B5EF4-FFF2-40B4-BE49-F238E27FC236}">
                <a16:creationId xmlns:a16="http://schemas.microsoft.com/office/drawing/2014/main" id="{401B3D5A-07A6-A192-D897-1BC642C16FD4}"/>
              </a:ext>
            </a:extLst>
          </p:cNvPr>
          <p:cNvPicPr>
            <a:picLocks noChangeAspect="1"/>
          </p:cNvPicPr>
          <p:nvPr/>
        </p:nvPicPr>
        <p:blipFill>
          <a:blip r:embed="rId5"/>
          <a:stretch>
            <a:fillRect/>
          </a:stretch>
        </p:blipFill>
        <p:spPr>
          <a:xfrm>
            <a:off x="6520543" y="288863"/>
            <a:ext cx="5355771" cy="1055131"/>
          </a:xfrm>
          <a:prstGeom prst="rect">
            <a:avLst/>
          </a:prstGeom>
        </p:spPr>
      </p:pic>
      <p:sp>
        <p:nvSpPr>
          <p:cNvPr id="6" name="TextBox 5">
            <a:extLst>
              <a:ext uri="{FF2B5EF4-FFF2-40B4-BE49-F238E27FC236}">
                <a16:creationId xmlns:a16="http://schemas.microsoft.com/office/drawing/2014/main" id="{D9F0F54A-1A86-7E92-337F-A353BEA8B4A4}"/>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87707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7DC6DE72-4573-FF10-E4A1-6F9F1A175E9E}"/>
              </a:ext>
            </a:extLst>
          </p:cNvPr>
          <p:cNvPicPr>
            <a:picLocks noChangeAspect="1"/>
          </p:cNvPicPr>
          <p:nvPr/>
        </p:nvPicPr>
        <p:blipFill>
          <a:blip r:embed="rId2"/>
          <a:stretch>
            <a:fillRect/>
          </a:stretch>
        </p:blipFill>
        <p:spPr>
          <a:xfrm>
            <a:off x="511993" y="2217514"/>
            <a:ext cx="4604657" cy="4113292"/>
          </a:xfrm>
          <a:prstGeom prst="rect">
            <a:avLst/>
          </a:prstGeom>
        </p:spPr>
      </p:pic>
      <p:sp>
        <p:nvSpPr>
          <p:cNvPr id="6" name="Title 5">
            <a:extLst>
              <a:ext uri="{FF2B5EF4-FFF2-40B4-BE49-F238E27FC236}">
                <a16:creationId xmlns:a16="http://schemas.microsoft.com/office/drawing/2014/main" id="{399FBA52-0550-CAF6-BC68-BB363BD37393}"/>
              </a:ext>
            </a:extLst>
          </p:cNvPr>
          <p:cNvSpPr>
            <a:spLocks noGrp="1"/>
          </p:cNvSpPr>
          <p:nvPr>
            <p:ph type="title"/>
          </p:nvPr>
        </p:nvSpPr>
        <p:spPr>
          <a:xfrm>
            <a:off x="3205843" y="582386"/>
            <a:ext cx="5769430" cy="853061"/>
          </a:xfrm>
        </p:spPr>
        <p:txBody>
          <a:bodyPr>
            <a:normAutofit/>
          </a:bodyPr>
          <a:lstStyle/>
          <a:p>
            <a:pPr algn="ctr"/>
            <a:r>
              <a:rPr lang="en-US" sz="2900" b="1"/>
              <a:t>Data and Processes in Rapid Miner</a:t>
            </a:r>
          </a:p>
        </p:txBody>
      </p:sp>
      <p:sp>
        <p:nvSpPr>
          <p:cNvPr id="3" name="TextBox 2">
            <a:extLst>
              <a:ext uri="{FF2B5EF4-FFF2-40B4-BE49-F238E27FC236}">
                <a16:creationId xmlns:a16="http://schemas.microsoft.com/office/drawing/2014/main" id="{C9F87988-9CD1-2B2A-8CF6-782F6366833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pic>
        <p:nvPicPr>
          <p:cNvPr id="8" name="Picture 8">
            <a:extLst>
              <a:ext uri="{FF2B5EF4-FFF2-40B4-BE49-F238E27FC236}">
                <a16:creationId xmlns:a16="http://schemas.microsoft.com/office/drawing/2014/main" id="{F1CCD558-FE22-1400-EA6B-513CFA4322E8}"/>
              </a:ext>
            </a:extLst>
          </p:cNvPr>
          <p:cNvPicPr>
            <a:picLocks noGrp="1" noChangeAspect="1"/>
          </p:cNvPicPr>
          <p:nvPr>
            <p:ph idx="1"/>
          </p:nvPr>
        </p:nvPicPr>
        <p:blipFill>
          <a:blip r:embed="rId3"/>
          <a:stretch>
            <a:fillRect/>
          </a:stretch>
        </p:blipFill>
        <p:spPr>
          <a:xfrm>
            <a:off x="5466230" y="3057364"/>
            <a:ext cx="6582335" cy="1741391"/>
          </a:xfrm>
        </p:spPr>
      </p:pic>
    </p:spTree>
    <p:extLst>
      <p:ext uri="{BB962C8B-B14F-4D97-AF65-F5344CB8AC3E}">
        <p14:creationId xmlns:p14="http://schemas.microsoft.com/office/powerpoint/2010/main" val="160788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3A206-B258-14AF-934C-2804D82EFDAA}"/>
              </a:ext>
            </a:extLst>
          </p:cNvPr>
          <p:cNvSpPr>
            <a:spLocks noGrp="1"/>
          </p:cNvSpPr>
          <p:nvPr>
            <p:ph type="title"/>
          </p:nvPr>
        </p:nvSpPr>
        <p:spPr>
          <a:xfrm>
            <a:off x="2922814" y="244929"/>
            <a:ext cx="5921829" cy="819123"/>
          </a:xfrm>
        </p:spPr>
        <p:txBody>
          <a:bodyPr>
            <a:noAutofit/>
          </a:bodyPr>
          <a:lstStyle/>
          <a:p>
            <a:pPr algn="ctr"/>
            <a:r>
              <a:rPr lang="en-US" sz="2900" b="1"/>
              <a:t>Applying Model Using Rapid Miner</a:t>
            </a:r>
            <a:endParaRPr lang="en-US"/>
          </a:p>
        </p:txBody>
      </p:sp>
      <p:pic>
        <p:nvPicPr>
          <p:cNvPr id="15" name="Picture 15" descr="Diagram&#10;&#10;Description automatically generated">
            <a:extLst>
              <a:ext uri="{FF2B5EF4-FFF2-40B4-BE49-F238E27FC236}">
                <a16:creationId xmlns:a16="http://schemas.microsoft.com/office/drawing/2014/main" id="{A174B63E-F794-9FC6-A975-85A81514CAE8}"/>
              </a:ext>
            </a:extLst>
          </p:cNvPr>
          <p:cNvPicPr>
            <a:picLocks noGrp="1" noChangeAspect="1"/>
          </p:cNvPicPr>
          <p:nvPr>
            <p:ph idx="1"/>
          </p:nvPr>
        </p:nvPicPr>
        <p:blipFill>
          <a:blip r:embed="rId2"/>
          <a:stretch>
            <a:fillRect/>
          </a:stretch>
        </p:blipFill>
        <p:spPr>
          <a:xfrm>
            <a:off x="1022414" y="1359798"/>
            <a:ext cx="9719383" cy="5212605"/>
          </a:xfrm>
        </p:spPr>
      </p:pic>
      <p:sp>
        <p:nvSpPr>
          <p:cNvPr id="4" name="TextBox 3">
            <a:extLst>
              <a:ext uri="{FF2B5EF4-FFF2-40B4-BE49-F238E27FC236}">
                <a16:creationId xmlns:a16="http://schemas.microsoft.com/office/drawing/2014/main" id="{217C903D-353E-AB04-B58E-EC297DACC495}"/>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273644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7C8A591F-33E7-31E8-4AF4-D7D4FCC09405}"/>
              </a:ext>
            </a:extLst>
          </p:cNvPr>
          <p:cNvPicPr>
            <a:picLocks noGrp="1" noChangeAspect="1"/>
          </p:cNvPicPr>
          <p:nvPr>
            <p:ph idx="1"/>
          </p:nvPr>
        </p:nvPicPr>
        <p:blipFill>
          <a:blip r:embed="rId2"/>
          <a:stretch>
            <a:fillRect/>
          </a:stretch>
        </p:blipFill>
        <p:spPr>
          <a:xfrm>
            <a:off x="292242" y="282684"/>
            <a:ext cx="3911692" cy="2947612"/>
          </a:xfrm>
        </p:spPr>
      </p:pic>
      <p:pic>
        <p:nvPicPr>
          <p:cNvPr id="9" name="Picture 9" descr="Graphical user interface, text&#10;&#10;Description automatically generated">
            <a:extLst>
              <a:ext uri="{FF2B5EF4-FFF2-40B4-BE49-F238E27FC236}">
                <a16:creationId xmlns:a16="http://schemas.microsoft.com/office/drawing/2014/main" id="{3807D567-806A-BAE1-30CF-BD15E957FFA5}"/>
              </a:ext>
            </a:extLst>
          </p:cNvPr>
          <p:cNvPicPr>
            <a:picLocks noChangeAspect="1"/>
          </p:cNvPicPr>
          <p:nvPr/>
        </p:nvPicPr>
        <p:blipFill>
          <a:blip r:embed="rId3"/>
          <a:stretch>
            <a:fillRect/>
          </a:stretch>
        </p:blipFill>
        <p:spPr>
          <a:xfrm>
            <a:off x="287230" y="3429536"/>
            <a:ext cx="3908353" cy="2935588"/>
          </a:xfrm>
          <a:prstGeom prst="rect">
            <a:avLst/>
          </a:prstGeom>
        </p:spPr>
      </p:pic>
      <p:pic>
        <p:nvPicPr>
          <p:cNvPr id="10" name="Picture 10" descr="Diagram&#10;&#10;Description automatically generated">
            <a:extLst>
              <a:ext uri="{FF2B5EF4-FFF2-40B4-BE49-F238E27FC236}">
                <a16:creationId xmlns:a16="http://schemas.microsoft.com/office/drawing/2014/main" id="{F81602DA-B42D-CB51-0637-E373E0FFC5CD}"/>
              </a:ext>
            </a:extLst>
          </p:cNvPr>
          <p:cNvPicPr>
            <a:picLocks noChangeAspect="1"/>
          </p:cNvPicPr>
          <p:nvPr/>
        </p:nvPicPr>
        <p:blipFill>
          <a:blip r:embed="rId4"/>
          <a:stretch>
            <a:fillRect/>
          </a:stretch>
        </p:blipFill>
        <p:spPr>
          <a:xfrm>
            <a:off x="4395372" y="3423656"/>
            <a:ext cx="7796462" cy="2402229"/>
          </a:xfrm>
          <a:prstGeom prst="rect">
            <a:avLst/>
          </a:prstGeom>
        </p:spPr>
      </p:pic>
      <p:sp>
        <p:nvSpPr>
          <p:cNvPr id="3" name="TextBox 2">
            <a:extLst>
              <a:ext uri="{FF2B5EF4-FFF2-40B4-BE49-F238E27FC236}">
                <a16:creationId xmlns:a16="http://schemas.microsoft.com/office/drawing/2014/main" id="{36197DB5-CAB4-7218-5EF4-869427446DB6}"/>
              </a:ext>
            </a:extLst>
          </p:cNvPr>
          <p:cNvSpPr txBox="1"/>
          <p:nvPr/>
        </p:nvSpPr>
        <p:spPr>
          <a:xfrm>
            <a:off x="4577443" y="642820"/>
            <a:ext cx="695597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b="1"/>
              <a:t>Set Role:</a:t>
            </a:r>
            <a:r>
              <a:rPr lang="en-US"/>
              <a:t> Set 'Delay' attribute as 'Lable' for the model to learn and predict this attribute</a:t>
            </a:r>
          </a:p>
          <a:p>
            <a:pPr marL="285750" indent="-285750">
              <a:buFont typeface="Wingdings"/>
              <a:buChar char="ü"/>
            </a:pPr>
            <a:endParaRPr lang="en-US"/>
          </a:p>
          <a:p>
            <a:pPr marL="285750" indent="-285750">
              <a:buFont typeface="Wingdings"/>
              <a:buChar char="ü"/>
            </a:pPr>
            <a:r>
              <a:rPr lang="en-US" b="1"/>
              <a:t>Select Attribute: </a:t>
            </a:r>
            <a:r>
              <a:rPr lang="en-US"/>
              <a:t>Select the attributes which are required/have more impact</a:t>
            </a:r>
          </a:p>
          <a:p>
            <a:pPr marL="285750" indent="-285750">
              <a:buFont typeface="Wingdings"/>
              <a:buChar char="ü"/>
            </a:pPr>
            <a:endParaRPr lang="en-US"/>
          </a:p>
          <a:p>
            <a:pPr marL="285750" indent="-285750">
              <a:buFont typeface="Wingdings"/>
              <a:buChar char="ü"/>
            </a:pPr>
            <a:r>
              <a:rPr lang="en-US" b="1"/>
              <a:t>Cross Validation: </a:t>
            </a:r>
            <a:r>
              <a:rPr lang="en-US"/>
              <a:t>Using Random Forest Model via Cross Validation and training the data to use further for testing</a:t>
            </a:r>
          </a:p>
        </p:txBody>
      </p:sp>
      <p:sp>
        <p:nvSpPr>
          <p:cNvPr id="4" name="TextBox 3">
            <a:extLst>
              <a:ext uri="{FF2B5EF4-FFF2-40B4-BE49-F238E27FC236}">
                <a16:creationId xmlns:a16="http://schemas.microsoft.com/office/drawing/2014/main" id="{B09A03A5-3C02-7C0D-4E32-A3BE5D726EB7}"/>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29504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0578-665B-0184-7E22-CC0A399953E2}"/>
              </a:ext>
            </a:extLst>
          </p:cNvPr>
          <p:cNvSpPr>
            <a:spLocks noGrp="1"/>
          </p:cNvSpPr>
          <p:nvPr>
            <p:ph type="title"/>
          </p:nvPr>
        </p:nvSpPr>
        <p:spPr>
          <a:xfrm>
            <a:off x="1028700" y="723900"/>
            <a:ext cx="10134600" cy="553226"/>
          </a:xfrm>
        </p:spPr>
        <p:txBody>
          <a:bodyPr>
            <a:normAutofit fontScale="90000"/>
          </a:bodyPr>
          <a:lstStyle/>
          <a:p>
            <a:pPr algn="ctr"/>
            <a:r>
              <a:rPr lang="en-US" b="1"/>
              <a:t>Results from Model Application</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17911D0A-07C1-01DE-F5FB-9A532584B937}"/>
              </a:ext>
            </a:extLst>
          </p:cNvPr>
          <p:cNvPicPr>
            <a:picLocks noGrp="1" noChangeAspect="1"/>
          </p:cNvPicPr>
          <p:nvPr>
            <p:ph idx="1"/>
          </p:nvPr>
        </p:nvPicPr>
        <p:blipFill>
          <a:blip r:embed="rId2"/>
          <a:stretch>
            <a:fillRect/>
          </a:stretch>
        </p:blipFill>
        <p:spPr>
          <a:xfrm>
            <a:off x="181938" y="1867798"/>
            <a:ext cx="6587704" cy="3782185"/>
          </a:xfrm>
        </p:spPr>
      </p:pic>
      <p:pic>
        <p:nvPicPr>
          <p:cNvPr id="6" name="Picture 6" descr="Table&#10;&#10;Description automatically generated">
            <a:extLst>
              <a:ext uri="{FF2B5EF4-FFF2-40B4-BE49-F238E27FC236}">
                <a16:creationId xmlns:a16="http://schemas.microsoft.com/office/drawing/2014/main" id="{4232C598-41DB-E868-977C-94E202CAFB26}"/>
              </a:ext>
            </a:extLst>
          </p:cNvPr>
          <p:cNvPicPr>
            <a:picLocks noChangeAspect="1"/>
          </p:cNvPicPr>
          <p:nvPr/>
        </p:nvPicPr>
        <p:blipFill>
          <a:blip r:embed="rId3"/>
          <a:stretch>
            <a:fillRect/>
          </a:stretch>
        </p:blipFill>
        <p:spPr>
          <a:xfrm>
            <a:off x="6930189" y="1861484"/>
            <a:ext cx="4948990" cy="1076295"/>
          </a:xfrm>
          <a:prstGeom prst="rect">
            <a:avLst/>
          </a:prstGeom>
        </p:spPr>
      </p:pic>
      <p:pic>
        <p:nvPicPr>
          <p:cNvPr id="7" name="Picture 7" descr="Table&#10;&#10;Description automatically generated">
            <a:extLst>
              <a:ext uri="{FF2B5EF4-FFF2-40B4-BE49-F238E27FC236}">
                <a16:creationId xmlns:a16="http://schemas.microsoft.com/office/drawing/2014/main" id="{7056970A-F1C2-C226-C0E9-0FF92B71BE03}"/>
              </a:ext>
            </a:extLst>
          </p:cNvPr>
          <p:cNvPicPr>
            <a:picLocks noChangeAspect="1"/>
          </p:cNvPicPr>
          <p:nvPr/>
        </p:nvPicPr>
        <p:blipFill>
          <a:blip r:embed="rId4"/>
          <a:stretch>
            <a:fillRect/>
          </a:stretch>
        </p:blipFill>
        <p:spPr>
          <a:xfrm>
            <a:off x="6930189" y="4346937"/>
            <a:ext cx="4948989" cy="1091808"/>
          </a:xfrm>
          <a:prstGeom prst="rect">
            <a:avLst/>
          </a:prstGeom>
        </p:spPr>
      </p:pic>
      <p:sp>
        <p:nvSpPr>
          <p:cNvPr id="5" name="TextBox 4">
            <a:extLst>
              <a:ext uri="{FF2B5EF4-FFF2-40B4-BE49-F238E27FC236}">
                <a16:creationId xmlns:a16="http://schemas.microsoft.com/office/drawing/2014/main" id="{0562F463-C2A8-4CE6-D164-98984BE191C6}"/>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81965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4236-EFEB-F31B-64FE-1D259B29E241}"/>
              </a:ext>
            </a:extLst>
          </p:cNvPr>
          <p:cNvSpPr>
            <a:spLocks noGrp="1"/>
          </p:cNvSpPr>
          <p:nvPr>
            <p:ph type="title"/>
          </p:nvPr>
        </p:nvSpPr>
        <p:spPr>
          <a:xfrm>
            <a:off x="771263" y="1356226"/>
            <a:ext cx="4466390" cy="566595"/>
          </a:xfrm>
        </p:spPr>
        <p:txBody>
          <a:bodyPr>
            <a:normAutofit fontScale="90000"/>
          </a:bodyPr>
          <a:lstStyle/>
          <a:p>
            <a:pPr algn="ctr"/>
            <a:r>
              <a:rPr lang="en-US" b="1"/>
              <a:t>Predicted Testing Data</a:t>
            </a:r>
            <a:endParaRPr lang="en-US"/>
          </a:p>
        </p:txBody>
      </p:sp>
      <p:pic>
        <p:nvPicPr>
          <p:cNvPr id="4" name="Picture 4" descr="Table&#10;&#10;Description automatically generated">
            <a:extLst>
              <a:ext uri="{FF2B5EF4-FFF2-40B4-BE49-F238E27FC236}">
                <a16:creationId xmlns:a16="http://schemas.microsoft.com/office/drawing/2014/main" id="{74A0AD92-7648-CFAB-A2EA-EE12F5D7DA6C}"/>
              </a:ext>
            </a:extLst>
          </p:cNvPr>
          <p:cNvPicPr>
            <a:picLocks noGrp="1" noChangeAspect="1"/>
          </p:cNvPicPr>
          <p:nvPr>
            <p:ph idx="1"/>
          </p:nvPr>
        </p:nvPicPr>
        <p:blipFill>
          <a:blip r:embed="rId2"/>
          <a:stretch>
            <a:fillRect/>
          </a:stretch>
        </p:blipFill>
        <p:spPr>
          <a:xfrm>
            <a:off x="6099893" y="317061"/>
            <a:ext cx="5500003" cy="2966711"/>
          </a:xfrm>
        </p:spPr>
      </p:pic>
      <p:pic>
        <p:nvPicPr>
          <p:cNvPr id="5" name="Picture 5">
            <a:extLst>
              <a:ext uri="{FF2B5EF4-FFF2-40B4-BE49-F238E27FC236}">
                <a16:creationId xmlns:a16="http://schemas.microsoft.com/office/drawing/2014/main" id="{38F5A398-225A-3738-0977-31C51F8EE7C7}"/>
              </a:ext>
            </a:extLst>
          </p:cNvPr>
          <p:cNvPicPr>
            <a:picLocks noChangeAspect="1"/>
          </p:cNvPicPr>
          <p:nvPr/>
        </p:nvPicPr>
        <p:blipFill>
          <a:blip r:embed="rId3"/>
          <a:stretch>
            <a:fillRect/>
          </a:stretch>
        </p:blipFill>
        <p:spPr>
          <a:xfrm>
            <a:off x="553453" y="3512094"/>
            <a:ext cx="8932778" cy="3109074"/>
          </a:xfrm>
          <a:prstGeom prst="rect">
            <a:avLst/>
          </a:prstGeom>
        </p:spPr>
      </p:pic>
      <p:sp>
        <p:nvSpPr>
          <p:cNvPr id="6" name="TextBox 5">
            <a:extLst>
              <a:ext uri="{FF2B5EF4-FFF2-40B4-BE49-F238E27FC236}">
                <a16:creationId xmlns:a16="http://schemas.microsoft.com/office/drawing/2014/main" id="{B5416C3A-724A-98C6-F5B9-83FEE6B6422B}"/>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112472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B03CF-0C15-ABEB-78A7-65CEB112AF1C}"/>
              </a:ext>
            </a:extLst>
          </p:cNvPr>
          <p:cNvSpPr>
            <a:spLocks noGrp="1"/>
          </p:cNvSpPr>
          <p:nvPr>
            <p:ph type="title"/>
          </p:nvPr>
        </p:nvSpPr>
        <p:spPr>
          <a:xfrm>
            <a:off x="1028700" y="1028700"/>
            <a:ext cx="4038600" cy="4800600"/>
          </a:xfrm>
        </p:spPr>
        <p:txBody>
          <a:bodyPr anchor="ctr">
            <a:normAutofit/>
          </a:bodyPr>
          <a:lstStyle/>
          <a:p>
            <a:pPr algn="ctr"/>
            <a:r>
              <a:rPr lang="en-US">
                <a:latin typeface="Seaford Display"/>
              </a:rPr>
              <a:t>Project Members</a:t>
            </a:r>
          </a:p>
        </p:txBody>
      </p:sp>
      <p:graphicFrame>
        <p:nvGraphicFramePr>
          <p:cNvPr id="43" name="Content Placeholder 2">
            <a:extLst>
              <a:ext uri="{FF2B5EF4-FFF2-40B4-BE49-F238E27FC236}">
                <a16:creationId xmlns:a16="http://schemas.microsoft.com/office/drawing/2014/main" id="{423FDEDF-A892-223A-B9CE-3D71B80CCC3F}"/>
              </a:ext>
            </a:extLst>
          </p:cNvPr>
          <p:cNvGraphicFramePr>
            <a:graphicFrameLocks noGrp="1"/>
          </p:cNvGraphicFramePr>
          <p:nvPr>
            <p:ph idx="1"/>
            <p:extLst>
              <p:ext uri="{D42A27DB-BD31-4B8C-83A1-F6EECF244321}">
                <p14:modId xmlns:p14="http://schemas.microsoft.com/office/powerpoint/2010/main" val="3389103452"/>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29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2797-1C3B-020E-08BB-E73F00D89F0C}"/>
              </a:ext>
            </a:extLst>
          </p:cNvPr>
          <p:cNvSpPr>
            <a:spLocks noGrp="1"/>
          </p:cNvSpPr>
          <p:nvPr>
            <p:ph type="title"/>
          </p:nvPr>
        </p:nvSpPr>
        <p:spPr>
          <a:xfrm>
            <a:off x="369255" y="587542"/>
            <a:ext cx="2300707" cy="2365220"/>
          </a:xfrm>
        </p:spPr>
        <p:txBody>
          <a:bodyPr>
            <a:noAutofit/>
          </a:bodyPr>
          <a:lstStyle/>
          <a:p>
            <a:pPr algn="ctr"/>
            <a:r>
              <a:rPr lang="en-US" sz="2400" b="1"/>
              <a:t>New Process For Calculating Performance Of Newly Predicted Records</a:t>
            </a:r>
          </a:p>
        </p:txBody>
      </p:sp>
      <p:pic>
        <p:nvPicPr>
          <p:cNvPr id="4" name="Picture 4" descr="Diagram&#10;&#10;Description automatically generated">
            <a:extLst>
              <a:ext uri="{FF2B5EF4-FFF2-40B4-BE49-F238E27FC236}">
                <a16:creationId xmlns:a16="http://schemas.microsoft.com/office/drawing/2014/main" id="{5BCF6C92-0D5A-7BFB-446E-7697AA8799EF}"/>
              </a:ext>
            </a:extLst>
          </p:cNvPr>
          <p:cNvPicPr>
            <a:picLocks noGrp="1" noChangeAspect="1"/>
          </p:cNvPicPr>
          <p:nvPr>
            <p:ph idx="1"/>
          </p:nvPr>
        </p:nvPicPr>
        <p:blipFill>
          <a:blip r:embed="rId2"/>
          <a:stretch>
            <a:fillRect/>
          </a:stretch>
        </p:blipFill>
        <p:spPr>
          <a:xfrm>
            <a:off x="2846805" y="287860"/>
            <a:ext cx="9118600" cy="2971639"/>
          </a:xfrm>
        </p:spPr>
      </p:pic>
      <p:pic>
        <p:nvPicPr>
          <p:cNvPr id="5" name="Picture 5" descr="Timeline&#10;&#10;Description automatically generated">
            <a:extLst>
              <a:ext uri="{FF2B5EF4-FFF2-40B4-BE49-F238E27FC236}">
                <a16:creationId xmlns:a16="http://schemas.microsoft.com/office/drawing/2014/main" id="{5654F149-3B43-A358-35B9-8448A66949F3}"/>
              </a:ext>
            </a:extLst>
          </p:cNvPr>
          <p:cNvPicPr>
            <a:picLocks noChangeAspect="1"/>
          </p:cNvPicPr>
          <p:nvPr/>
        </p:nvPicPr>
        <p:blipFill>
          <a:blip r:embed="rId3"/>
          <a:stretch>
            <a:fillRect/>
          </a:stretch>
        </p:blipFill>
        <p:spPr>
          <a:xfrm>
            <a:off x="673769" y="3534586"/>
            <a:ext cx="9962145" cy="2689776"/>
          </a:xfrm>
          <a:prstGeom prst="rect">
            <a:avLst/>
          </a:prstGeom>
        </p:spPr>
      </p:pic>
      <p:sp>
        <p:nvSpPr>
          <p:cNvPr id="6" name="TextBox 5">
            <a:extLst>
              <a:ext uri="{FF2B5EF4-FFF2-40B4-BE49-F238E27FC236}">
                <a16:creationId xmlns:a16="http://schemas.microsoft.com/office/drawing/2014/main" id="{94B10E32-1546-CBA6-1209-0F8502F0FB89}"/>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Tree>
    <p:extLst>
      <p:ext uri="{BB962C8B-B14F-4D97-AF65-F5344CB8AC3E}">
        <p14:creationId xmlns:p14="http://schemas.microsoft.com/office/powerpoint/2010/main" val="216737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8213465-8D5E-4C6E-B66C-599EE0C61A9F}"/>
              </a:ext>
            </a:extLst>
          </p:cNvPr>
          <p:cNvPicPr>
            <a:picLocks noGrp="1" noChangeAspect="1"/>
          </p:cNvPicPr>
          <p:nvPr>
            <p:ph idx="1"/>
          </p:nvPr>
        </p:nvPicPr>
        <p:blipFill>
          <a:blip r:embed="rId2"/>
          <a:stretch>
            <a:fillRect/>
          </a:stretch>
        </p:blipFill>
        <p:spPr>
          <a:xfrm>
            <a:off x="6593502" y="843115"/>
            <a:ext cx="5066988" cy="1134322"/>
          </a:xfrm>
        </p:spPr>
      </p:pic>
      <p:pic>
        <p:nvPicPr>
          <p:cNvPr id="5" name="Picture 5" descr="Table&#10;&#10;Description automatically generated">
            <a:extLst>
              <a:ext uri="{FF2B5EF4-FFF2-40B4-BE49-F238E27FC236}">
                <a16:creationId xmlns:a16="http://schemas.microsoft.com/office/drawing/2014/main" id="{D33CFD7F-7092-0FDC-FE49-5D9DD4B12253}"/>
              </a:ext>
            </a:extLst>
          </p:cNvPr>
          <p:cNvPicPr>
            <a:picLocks noChangeAspect="1"/>
          </p:cNvPicPr>
          <p:nvPr/>
        </p:nvPicPr>
        <p:blipFill>
          <a:blip r:embed="rId3"/>
          <a:stretch>
            <a:fillRect/>
          </a:stretch>
        </p:blipFill>
        <p:spPr>
          <a:xfrm>
            <a:off x="6554695" y="2855986"/>
            <a:ext cx="5077364" cy="1140914"/>
          </a:xfrm>
          <a:prstGeom prst="rect">
            <a:avLst/>
          </a:prstGeom>
        </p:spPr>
      </p:pic>
      <p:pic>
        <p:nvPicPr>
          <p:cNvPr id="6" name="Picture 6" descr="Table&#10;&#10;Description automatically generated">
            <a:extLst>
              <a:ext uri="{FF2B5EF4-FFF2-40B4-BE49-F238E27FC236}">
                <a16:creationId xmlns:a16="http://schemas.microsoft.com/office/drawing/2014/main" id="{C30D5E65-1AF7-D1D2-D6D5-637B0BFDC613}"/>
              </a:ext>
            </a:extLst>
          </p:cNvPr>
          <p:cNvPicPr>
            <a:picLocks noChangeAspect="1"/>
          </p:cNvPicPr>
          <p:nvPr/>
        </p:nvPicPr>
        <p:blipFill>
          <a:blip r:embed="rId4"/>
          <a:stretch>
            <a:fillRect/>
          </a:stretch>
        </p:blipFill>
        <p:spPr>
          <a:xfrm>
            <a:off x="6588311" y="4815951"/>
            <a:ext cx="5007967" cy="1135179"/>
          </a:xfrm>
          <a:prstGeom prst="rect">
            <a:avLst/>
          </a:prstGeom>
        </p:spPr>
      </p:pic>
      <p:sp>
        <p:nvSpPr>
          <p:cNvPr id="3" name="TextBox 2">
            <a:extLst>
              <a:ext uri="{FF2B5EF4-FFF2-40B4-BE49-F238E27FC236}">
                <a16:creationId xmlns:a16="http://schemas.microsoft.com/office/drawing/2014/main" id="{8E353635-EC8F-6990-A701-22FE18617921}"/>
              </a:ext>
            </a:extLst>
          </p:cNvPr>
          <p:cNvSpPr txBox="1"/>
          <p:nvPr/>
        </p:nvSpPr>
        <p:spPr>
          <a:xfrm>
            <a:off x="1947262" y="127747"/>
            <a:ext cx="29826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t>Performance</a:t>
            </a:r>
            <a:endParaRPr lang="en-US" sz="4000"/>
          </a:p>
        </p:txBody>
      </p:sp>
      <p:sp>
        <p:nvSpPr>
          <p:cNvPr id="7" name="TextBox 6">
            <a:extLst>
              <a:ext uri="{FF2B5EF4-FFF2-40B4-BE49-F238E27FC236}">
                <a16:creationId xmlns:a16="http://schemas.microsoft.com/office/drawing/2014/main" id="{3D18A39F-FB8B-1A9C-9D35-F9BFC6C1FEDA}"/>
              </a:ext>
            </a:extLst>
          </p:cNvPr>
          <p:cNvSpPr txBox="1"/>
          <p:nvPr/>
        </p:nvSpPr>
        <p:spPr>
          <a:xfrm>
            <a:off x="10080031" y="6385256"/>
            <a:ext cx="2619109" cy="369332"/>
          </a:xfrm>
          <a:prstGeom prst="rect">
            <a:avLst/>
          </a:prstGeom>
          <a:noFill/>
        </p:spPr>
        <p:txBody>
          <a:bodyPr wrap="square" lIns="91440" tIns="45720" rIns="91440" bIns="45720" rtlCol="0" anchor="t">
            <a:spAutoFit/>
          </a:bodyPr>
          <a:lstStyle/>
          <a:p>
            <a:r>
              <a:rPr lang="en-US"/>
              <a:t>SHREEYA DESAI</a:t>
            </a:r>
          </a:p>
        </p:txBody>
      </p:sp>
      <p:sp>
        <p:nvSpPr>
          <p:cNvPr id="2" name="TextBox 1">
            <a:extLst>
              <a:ext uri="{FF2B5EF4-FFF2-40B4-BE49-F238E27FC236}">
                <a16:creationId xmlns:a16="http://schemas.microsoft.com/office/drawing/2014/main" id="{6884B844-24DB-1649-507F-C5D27BF5B1C6}"/>
              </a:ext>
            </a:extLst>
          </p:cNvPr>
          <p:cNvSpPr txBox="1"/>
          <p:nvPr/>
        </p:nvSpPr>
        <p:spPr>
          <a:xfrm>
            <a:off x="7984191" y="48745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FFFF00"/>
                </a:highlight>
                <a:latin typeface="Seaford Display"/>
                <a:ea typeface="+mn-lt"/>
                <a:cs typeface="+mn-lt"/>
              </a:rPr>
              <a:t>Accuracy: 90.40%</a:t>
            </a:r>
            <a:endParaRPr lang="en-US" sz="2000" b="1">
              <a:highlight>
                <a:srgbClr val="FFFF00"/>
              </a:highlight>
              <a:latin typeface="Seaford Display"/>
            </a:endParaRPr>
          </a:p>
        </p:txBody>
      </p:sp>
      <p:sp>
        <p:nvSpPr>
          <p:cNvPr id="8" name="TextBox 7">
            <a:extLst>
              <a:ext uri="{FF2B5EF4-FFF2-40B4-BE49-F238E27FC236}">
                <a16:creationId xmlns:a16="http://schemas.microsoft.com/office/drawing/2014/main" id="{F4939956-3FC7-E6D4-3DB0-4B0EF33C3DF2}"/>
              </a:ext>
            </a:extLst>
          </p:cNvPr>
          <p:cNvSpPr txBox="1"/>
          <p:nvPr/>
        </p:nvSpPr>
        <p:spPr>
          <a:xfrm>
            <a:off x="7984191" y="2370044"/>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Precision: 99.72%</a:t>
            </a:r>
            <a:endParaRPr lang="en-US">
              <a:highlight>
                <a:srgbClr val="FFFF00"/>
              </a:highlight>
            </a:endParaRPr>
          </a:p>
          <a:p>
            <a:br>
              <a:rPr lang="en-US"/>
            </a:br>
            <a:endParaRPr lang="en-US"/>
          </a:p>
        </p:txBody>
      </p:sp>
      <p:sp>
        <p:nvSpPr>
          <p:cNvPr id="9" name="TextBox 8">
            <a:extLst>
              <a:ext uri="{FF2B5EF4-FFF2-40B4-BE49-F238E27FC236}">
                <a16:creationId xmlns:a16="http://schemas.microsoft.com/office/drawing/2014/main" id="{6F80989A-F4EB-A26D-B97E-67397F56BC21}"/>
              </a:ext>
            </a:extLst>
          </p:cNvPr>
          <p:cNvSpPr txBox="1"/>
          <p:nvPr/>
        </p:nvSpPr>
        <p:spPr>
          <a:xfrm>
            <a:off x="7984190" y="433107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highlight>
                  <a:srgbClr val="FFFF00"/>
                </a:highlight>
                <a:latin typeface="Seaford Display"/>
                <a:ea typeface="+mn-lt"/>
                <a:cs typeface="+mn-lt"/>
              </a:rPr>
              <a:t>Recall: 82.79%</a:t>
            </a:r>
            <a:endParaRPr lang="en-US">
              <a:highlight>
                <a:srgbClr val="FFFF00"/>
              </a:highlight>
            </a:endParaRPr>
          </a:p>
        </p:txBody>
      </p:sp>
      <p:sp>
        <p:nvSpPr>
          <p:cNvPr id="10" name="TextBox 9">
            <a:extLst>
              <a:ext uri="{FF2B5EF4-FFF2-40B4-BE49-F238E27FC236}">
                <a16:creationId xmlns:a16="http://schemas.microsoft.com/office/drawing/2014/main" id="{4BDF935A-A14B-C1D0-FB24-0985D7483DCA}"/>
              </a:ext>
            </a:extLst>
          </p:cNvPr>
          <p:cNvSpPr txBox="1"/>
          <p:nvPr/>
        </p:nvSpPr>
        <p:spPr>
          <a:xfrm>
            <a:off x="526676" y="1047750"/>
            <a:ext cx="581361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000">
                <a:ea typeface="+mn-lt"/>
                <a:cs typeface="+mn-lt"/>
              </a:rPr>
              <a:t>The model performs consistently across different subsets of the data with a small variance of 1.08%.</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The model predicts negative instances with high accuracy but misses about 17% of positive instances.</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Precision is high, indicating that the model is likely to be correct when it predicts a positive instance.</a:t>
            </a:r>
            <a:endParaRPr lang="en-US" sz="2000"/>
          </a:p>
          <a:p>
            <a:pPr marL="285750" indent="-285750">
              <a:buFont typeface="Wingdings"/>
              <a:buChar char="ü"/>
            </a:pPr>
            <a:endParaRPr lang="en-US" sz="2000"/>
          </a:p>
          <a:p>
            <a:pPr marL="285750" indent="-285750">
              <a:buFont typeface="Wingdings"/>
              <a:buChar char="ü"/>
            </a:pPr>
            <a:r>
              <a:rPr lang="en-US" sz="2000">
                <a:ea typeface="+mn-lt"/>
                <a:cs typeface="+mn-lt"/>
              </a:rPr>
              <a:t>Overall, the model seems to perform well, especially in terms of precision, which is important when the cost of false positives is high. However, the relatively lower recall score suggests that the model may not be capturing all instances of the positive class, which could be a concern in certain contexts.</a:t>
            </a:r>
            <a:endParaRPr lang="en-US" sz="2000"/>
          </a:p>
          <a:p>
            <a:pPr marL="285750" indent="-285750" algn="l">
              <a:buFont typeface="Wingdings"/>
              <a:buChar char="ü"/>
            </a:pPr>
            <a:endParaRPr lang="en-US" sz="2000"/>
          </a:p>
        </p:txBody>
      </p:sp>
    </p:spTree>
    <p:extLst>
      <p:ext uri="{BB962C8B-B14F-4D97-AF65-F5344CB8AC3E}">
        <p14:creationId xmlns:p14="http://schemas.microsoft.com/office/powerpoint/2010/main" val="192704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37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6" name="Rounded Rectangle 15" descr="Abstract particle graph background"/>
          <p:cNvSpPr/>
          <p:nvPr/>
        </p:nvSpPr>
        <p:spPr>
          <a:xfrm rot="20734436">
            <a:off x="-25950" y="-2213131"/>
            <a:ext cx="12806907" cy="743389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20734436">
            <a:off x="-25952" y="-2213130"/>
            <a:ext cx="12806907" cy="7433899"/>
          </a:xfrm>
          <a:prstGeom prst="round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19" name="Title 1"/>
          <p:cNvSpPr txBox="1">
            <a:spLocks/>
          </p:cNvSpPr>
          <p:nvPr/>
        </p:nvSpPr>
        <p:spPr>
          <a:xfrm>
            <a:off x="838200" y="1409522"/>
            <a:ext cx="10383175" cy="3142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400" b="1">
                <a:solidFill>
                  <a:schemeClr val="bg1"/>
                </a:solidFill>
              </a:rPr>
              <a:t>K-Nearest Neighbour (KNN) &amp; </a:t>
            </a:r>
            <a:r>
              <a:rPr lang="en-US" b="1">
                <a:solidFill>
                  <a:schemeClr val="bg1"/>
                </a:solidFill>
                <a:latin typeface="Raleway" panose="020B0503030101060003" pitchFamily="34" charset="0"/>
              </a:rPr>
              <a:t>Linear Regression Model</a:t>
            </a: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sp>
        <p:nvSpPr>
          <p:cNvPr id="27" name="Oval 26"/>
          <p:cNvSpPr/>
          <p:nvPr/>
        </p:nvSpPr>
        <p:spPr>
          <a:xfrm>
            <a:off x="10745534" y="5685057"/>
            <a:ext cx="1934029" cy="1934029"/>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027676" y="648895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32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662" y="48755"/>
            <a:ext cx="4386632" cy="754286"/>
          </a:xfrm>
        </p:spPr>
        <p:txBody>
          <a:bodyPr>
            <a:normAutofit/>
          </a:bodyPr>
          <a:lstStyle/>
          <a:p>
            <a:r>
              <a:rPr lang="en-US" sz="4000"/>
              <a:t>Data Cleaning</a:t>
            </a:r>
          </a:p>
        </p:txBody>
      </p:sp>
      <p:sp>
        <p:nvSpPr>
          <p:cNvPr id="6" name="Oval 5" descr="A network made up of connected lines and dots"/>
          <p:cNvSpPr/>
          <p:nvPr/>
        </p:nvSpPr>
        <p:spPr>
          <a:xfrm>
            <a:off x="5903607" y="1336441"/>
            <a:ext cx="2457295" cy="244362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Removing Null Values</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5" name="TextBox 24"/>
          <p:cNvSpPr txBox="1"/>
          <p:nvPr/>
        </p:nvSpPr>
        <p:spPr>
          <a:xfrm>
            <a:off x="9424324" y="855964"/>
            <a:ext cx="2022664" cy="369332"/>
          </a:xfrm>
          <a:prstGeom prst="rect">
            <a:avLst/>
          </a:prstGeom>
          <a:noFill/>
        </p:spPr>
        <p:txBody>
          <a:bodyPr wrap="square" rtlCol="0">
            <a:spAutoFit/>
          </a:bodyPr>
          <a:lstStyle/>
          <a:p>
            <a:r>
              <a:rPr lang="en-IN" b="1">
                <a:solidFill>
                  <a:schemeClr val="bg1"/>
                </a:solidFill>
              </a:rPr>
              <a:t>Conditioning</a:t>
            </a:r>
            <a:endParaRPr lang="en-US" sz="1400" b="1">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891CA04-9BF3-053B-B9C6-3B528E0B4A70}"/>
              </a:ext>
            </a:extLst>
          </p:cNvPr>
          <p:cNvPicPr>
            <a:picLocks noChangeAspect="1"/>
          </p:cNvPicPr>
          <p:nvPr/>
        </p:nvPicPr>
        <p:blipFill rotWithShape="1">
          <a:blip r:embed="rId6">
            <a:extLst>
              <a:ext uri="{28A0092B-C50C-407E-A947-70E740481C1C}">
                <a14:useLocalDpi xmlns:a14="http://schemas.microsoft.com/office/drawing/2010/main" val="0"/>
              </a:ext>
            </a:extLst>
          </a:blip>
          <a:srcRect l="8972" r="27924"/>
          <a:stretch/>
        </p:blipFill>
        <p:spPr>
          <a:xfrm>
            <a:off x="279070" y="1493460"/>
            <a:ext cx="4977213" cy="2247431"/>
          </a:xfrm>
          <a:prstGeom prst="rect">
            <a:avLst/>
          </a:prstGeom>
        </p:spPr>
      </p:pic>
      <p:pic>
        <p:nvPicPr>
          <p:cNvPr id="10" name="Picture 9">
            <a:extLst>
              <a:ext uri="{FF2B5EF4-FFF2-40B4-BE49-F238E27FC236}">
                <a16:creationId xmlns:a16="http://schemas.microsoft.com/office/drawing/2014/main" id="{E7D3E811-B20F-4F1A-20D6-97E4DA1E5468}"/>
              </a:ext>
            </a:extLst>
          </p:cNvPr>
          <p:cNvPicPr>
            <a:picLocks noChangeAspect="1"/>
          </p:cNvPicPr>
          <p:nvPr/>
        </p:nvPicPr>
        <p:blipFill rotWithShape="1">
          <a:blip r:embed="rId7">
            <a:extLst>
              <a:ext uri="{28A0092B-C50C-407E-A947-70E740481C1C}">
                <a14:useLocalDpi xmlns:a14="http://schemas.microsoft.com/office/drawing/2010/main" val="0"/>
              </a:ext>
            </a:extLst>
          </a:blip>
          <a:srcRect r="71174"/>
          <a:stretch/>
        </p:blipFill>
        <p:spPr>
          <a:xfrm>
            <a:off x="279071" y="4887391"/>
            <a:ext cx="4284304" cy="954297"/>
          </a:xfrm>
          <a:prstGeom prst="rect">
            <a:avLst/>
          </a:prstGeom>
        </p:spPr>
      </p:pic>
    </p:spTree>
    <p:extLst>
      <p:ext uri="{BB962C8B-B14F-4D97-AF65-F5344CB8AC3E}">
        <p14:creationId xmlns:p14="http://schemas.microsoft.com/office/powerpoint/2010/main" val="1267409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animBg="1"/>
      <p:bldP spid="23" grpId="0" animBg="1"/>
      <p:bldP spid="24" grpId="0" animBg="1"/>
      <p:bldP spid="60" grpId="0"/>
      <p:bldP spid="6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135997" y="165070"/>
            <a:ext cx="3594331" cy="400110"/>
          </a:xfrm>
          <a:prstGeom prst="rect">
            <a:avLst/>
          </a:prstGeom>
          <a:noFill/>
        </p:spPr>
        <p:txBody>
          <a:bodyPr wrap="square" rtlCol="0">
            <a:spAutoFit/>
          </a:bodyPr>
          <a:lstStyle/>
          <a:p>
            <a:r>
              <a:rPr lang="en-US" sz="2000">
                <a:latin typeface="Raleway Medium" panose="020B0603030101060003" pitchFamily="34" charset="0"/>
              </a:rPr>
              <a:t>Departure Delay Missing?</a:t>
            </a:r>
          </a:p>
        </p:txBody>
      </p:sp>
      <p:sp>
        <p:nvSpPr>
          <p:cNvPr id="3" name="Freeform 34" descr="Abstract background of node and mesh">
            <a:extLst>
              <a:ext uri="{FF2B5EF4-FFF2-40B4-BE49-F238E27FC236}">
                <a16:creationId xmlns:a16="http://schemas.microsoft.com/office/drawing/2014/main" id="{F36CBA77-8DD7-155F-12FA-1E6DE860E19B}"/>
              </a:ext>
            </a:extLst>
          </p:cNvPr>
          <p:cNvSpPr/>
          <p:nvPr/>
        </p:nvSpPr>
        <p:spPr>
          <a:xfrm>
            <a:off x="6576106" y="0"/>
            <a:ext cx="5615893"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solidFill>
              </a:rPr>
              <a:t>01</a:t>
            </a:r>
          </a:p>
        </p:txBody>
      </p:sp>
      <p:sp>
        <p:nvSpPr>
          <p:cNvPr id="6" name="Title 5">
            <a:extLst>
              <a:ext uri="{FF2B5EF4-FFF2-40B4-BE49-F238E27FC236}">
                <a16:creationId xmlns:a16="http://schemas.microsoft.com/office/drawing/2014/main" id="{0BBD3AD4-971B-DB5F-DCA2-DA3EE41D0765}"/>
              </a:ext>
            </a:extLst>
          </p:cNvPr>
          <p:cNvSpPr>
            <a:spLocks noGrp="1"/>
          </p:cNvSpPr>
          <p:nvPr>
            <p:ph type="title"/>
          </p:nvPr>
        </p:nvSpPr>
        <p:spPr>
          <a:xfrm>
            <a:off x="838200" y="365125"/>
            <a:ext cx="3707921" cy="1040981"/>
          </a:xfrm>
        </p:spPr>
        <p:txBody>
          <a:bodyPr>
            <a:normAutofit fontScale="90000"/>
          </a:bodyPr>
          <a:lstStyle/>
          <a:p>
            <a:br>
              <a:rPr lang="en-IN"/>
            </a:br>
            <a:endParaRPr lang="en-IN"/>
          </a:p>
        </p:txBody>
      </p:sp>
      <p:pic>
        <p:nvPicPr>
          <p:cNvPr id="9" name="Picture 8" descr="Table&#10;&#10;Description automatically generated">
            <a:extLst>
              <a:ext uri="{FF2B5EF4-FFF2-40B4-BE49-F238E27FC236}">
                <a16:creationId xmlns:a16="http://schemas.microsoft.com/office/drawing/2014/main" id="{A7E8A049-AA22-B8B4-1174-6486132B7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1" y="654584"/>
            <a:ext cx="6438166" cy="4598981"/>
          </a:xfrm>
          <a:prstGeom prst="rect">
            <a:avLst/>
          </a:prstGeom>
        </p:spPr>
      </p:pic>
      <p:sp>
        <p:nvSpPr>
          <p:cNvPr id="10" name="Rectangle 9">
            <a:extLst>
              <a:ext uri="{FF2B5EF4-FFF2-40B4-BE49-F238E27FC236}">
                <a16:creationId xmlns:a16="http://schemas.microsoft.com/office/drawing/2014/main" id="{0824042C-5C28-2F63-00B9-5B0A31A59B7D}"/>
              </a:ext>
            </a:extLst>
          </p:cNvPr>
          <p:cNvSpPr/>
          <p:nvPr/>
        </p:nvSpPr>
        <p:spPr>
          <a:xfrm>
            <a:off x="1723159" y="2444227"/>
            <a:ext cx="1656272" cy="923330"/>
          </a:xfrm>
          <a:prstGeom prst="rect">
            <a:avLst/>
          </a:prstGeom>
          <a:noFill/>
        </p:spPr>
        <p:txBody>
          <a:bodyPr wrap="square" lIns="91440" tIns="45720" rIns="91440" bIns="45720">
            <a:spAutoFit/>
          </a:bodyPr>
          <a:lstStyle/>
          <a:p>
            <a:pPr algn="ctr"/>
            <a:r>
              <a:rPr lang="en-US" sz="5400" b="0" cap="none" spc="0">
                <a:ln w="0"/>
                <a:solidFill>
                  <a:srgbClr val="C00000"/>
                </a:solidFill>
                <a:effectLst>
                  <a:outerShdw blurRad="38100" dist="19050" dir="2700000" algn="tl" rotWithShape="0">
                    <a:schemeClr val="dk1">
                      <a:alpha val="40000"/>
                    </a:schemeClr>
                  </a:outerShdw>
                </a:effectLst>
              </a:rPr>
              <a:t>?</a:t>
            </a:r>
          </a:p>
        </p:txBody>
      </p:sp>
      <p:sp>
        <p:nvSpPr>
          <p:cNvPr id="11" name="TextBox 10">
            <a:extLst>
              <a:ext uri="{FF2B5EF4-FFF2-40B4-BE49-F238E27FC236}">
                <a16:creationId xmlns:a16="http://schemas.microsoft.com/office/drawing/2014/main" id="{5382C5D5-23FC-949B-FF0D-A7172E495FBD}"/>
              </a:ext>
            </a:extLst>
          </p:cNvPr>
          <p:cNvSpPr txBox="1"/>
          <p:nvPr/>
        </p:nvSpPr>
        <p:spPr>
          <a:xfrm>
            <a:off x="9053346" y="2290306"/>
            <a:ext cx="2800708" cy="1077218"/>
          </a:xfrm>
          <a:prstGeom prst="rect">
            <a:avLst/>
          </a:prstGeom>
          <a:noFill/>
        </p:spPr>
        <p:txBody>
          <a:bodyPr wrap="square" rtlCol="0">
            <a:spAutoFit/>
          </a:bodyPr>
          <a:lstStyle/>
          <a:p>
            <a:r>
              <a:rPr lang="en-IN" sz="1600" b="1">
                <a:solidFill>
                  <a:schemeClr val="bg1"/>
                </a:solidFill>
              </a:rPr>
              <a:t>We have the arrival delay data (ArrDelay), but the departure delay data (DepDelay) is missing.</a:t>
            </a:r>
            <a:endParaRPr lang="en-US" sz="1600" b="1">
              <a:solidFill>
                <a:schemeClr val="bg1"/>
              </a:solidFill>
            </a:endParaRPr>
          </a:p>
        </p:txBody>
      </p:sp>
      <p:sp>
        <p:nvSpPr>
          <p:cNvPr id="14" name="TextBox 13">
            <a:extLst>
              <a:ext uri="{FF2B5EF4-FFF2-40B4-BE49-F238E27FC236}">
                <a16:creationId xmlns:a16="http://schemas.microsoft.com/office/drawing/2014/main" id="{D503010C-B6F6-24C6-85F3-251EDD4A21C3}"/>
              </a:ext>
            </a:extLst>
          </p:cNvPr>
          <p:cNvSpPr txBox="1"/>
          <p:nvPr/>
        </p:nvSpPr>
        <p:spPr>
          <a:xfrm>
            <a:off x="8619574" y="1504977"/>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15" name="TextBox 14">
            <a:extLst>
              <a:ext uri="{FF2B5EF4-FFF2-40B4-BE49-F238E27FC236}">
                <a16:creationId xmlns:a16="http://schemas.microsoft.com/office/drawing/2014/main" id="{9A6FB617-12DC-4EF6-1E4A-3F680038D760}"/>
              </a:ext>
            </a:extLst>
          </p:cNvPr>
          <p:cNvSpPr txBox="1"/>
          <p:nvPr/>
        </p:nvSpPr>
        <p:spPr>
          <a:xfrm>
            <a:off x="8729878" y="3321856"/>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16" name="TextBox 15">
            <a:extLst>
              <a:ext uri="{FF2B5EF4-FFF2-40B4-BE49-F238E27FC236}">
                <a16:creationId xmlns:a16="http://schemas.microsoft.com/office/drawing/2014/main" id="{E0DEBA97-3D34-D2D7-D232-4CC1997C7F75}"/>
              </a:ext>
            </a:extLst>
          </p:cNvPr>
          <p:cNvSpPr txBox="1"/>
          <p:nvPr/>
        </p:nvSpPr>
        <p:spPr>
          <a:xfrm>
            <a:off x="9071145" y="4085030"/>
            <a:ext cx="2982914" cy="830997"/>
          </a:xfrm>
          <a:prstGeom prst="rect">
            <a:avLst/>
          </a:prstGeom>
          <a:noFill/>
        </p:spPr>
        <p:txBody>
          <a:bodyPr wrap="square" rtlCol="0">
            <a:spAutoFit/>
          </a:bodyPr>
          <a:lstStyle/>
          <a:p>
            <a:r>
              <a:rPr lang="en-IN" sz="1600" b="1">
                <a:solidFill>
                  <a:schemeClr val="bg1"/>
                </a:solidFill>
              </a:rPr>
              <a:t>Without the departure delay data, we cannot accurately predict the delay.</a:t>
            </a:r>
            <a:endParaRPr lang="en-US" sz="1600" b="1">
              <a:solidFill>
                <a:schemeClr val="bg1"/>
              </a:solidFill>
            </a:endParaRPr>
          </a:p>
        </p:txBody>
      </p:sp>
      <p:sp>
        <p:nvSpPr>
          <p:cNvPr id="17" name="TextBox 16">
            <a:extLst>
              <a:ext uri="{FF2B5EF4-FFF2-40B4-BE49-F238E27FC236}">
                <a16:creationId xmlns:a16="http://schemas.microsoft.com/office/drawing/2014/main" id="{55697AE6-7CE5-3403-A30F-B27B9407BAE1}"/>
              </a:ext>
            </a:extLst>
          </p:cNvPr>
          <p:cNvSpPr txBox="1"/>
          <p:nvPr/>
        </p:nvSpPr>
        <p:spPr>
          <a:xfrm>
            <a:off x="8826555" y="4822448"/>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18" name="TextBox 17">
            <a:extLst>
              <a:ext uri="{FF2B5EF4-FFF2-40B4-BE49-F238E27FC236}">
                <a16:creationId xmlns:a16="http://schemas.microsoft.com/office/drawing/2014/main" id="{E2F3B204-256E-CEF9-0501-7D1422C8A865}"/>
              </a:ext>
            </a:extLst>
          </p:cNvPr>
          <p:cNvSpPr txBox="1"/>
          <p:nvPr/>
        </p:nvSpPr>
        <p:spPr>
          <a:xfrm>
            <a:off x="9071145" y="5783977"/>
            <a:ext cx="2982914" cy="830997"/>
          </a:xfrm>
          <a:prstGeom prst="rect">
            <a:avLst/>
          </a:prstGeom>
          <a:noFill/>
        </p:spPr>
        <p:txBody>
          <a:bodyPr wrap="square" rtlCol="0">
            <a:spAutoFit/>
          </a:bodyPr>
          <a:lstStyle/>
          <a:p>
            <a:r>
              <a:rPr lang="en-IN" sz="1600" b="1">
                <a:solidFill>
                  <a:schemeClr val="bg1"/>
                </a:solidFill>
              </a:rPr>
              <a:t>To find the departure delay data, we will use linear regression.</a:t>
            </a:r>
            <a:endParaRPr lang="en-US" sz="1600" b="1">
              <a:solidFill>
                <a:schemeClr val="bg1"/>
              </a:solidFill>
            </a:endParaRPr>
          </a:p>
        </p:txBody>
      </p:sp>
    </p:spTree>
    <p:extLst>
      <p:ext uri="{BB962C8B-B14F-4D97-AF65-F5344CB8AC3E}">
        <p14:creationId xmlns:p14="http://schemas.microsoft.com/office/powerpoint/2010/main" val="53054362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2" accel="40000" decel="6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1"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496" y="1375885"/>
            <a:ext cx="4386632" cy="754286"/>
          </a:xfrm>
        </p:spPr>
        <p:txBody>
          <a:bodyPr>
            <a:normAutofit/>
          </a:bodyPr>
          <a:lstStyle/>
          <a:p>
            <a:r>
              <a:rPr lang="en-US" sz="2000"/>
              <a:t>1) Loading Data</a:t>
            </a:r>
          </a:p>
        </p:txBody>
      </p:sp>
      <p:sp>
        <p:nvSpPr>
          <p:cNvPr id="12" name="TextBox 11">
            <a:extLst>
              <a:ext uri="{FF2B5EF4-FFF2-40B4-BE49-F238E27FC236}">
                <a16:creationId xmlns:a16="http://schemas.microsoft.com/office/drawing/2014/main" id="{4E4C326F-AC8E-93E6-6AC5-2DD629E30FF8}"/>
              </a:ext>
            </a:extLst>
          </p:cNvPr>
          <p:cNvSpPr txBox="1"/>
          <p:nvPr/>
        </p:nvSpPr>
        <p:spPr>
          <a:xfrm>
            <a:off x="0" y="-60490"/>
            <a:ext cx="1009292" cy="769441"/>
          </a:xfrm>
          <a:prstGeom prst="rect">
            <a:avLst/>
          </a:prstGeom>
          <a:noFill/>
        </p:spPr>
        <p:txBody>
          <a:bodyPr wrap="square">
            <a:spAutoFit/>
          </a:bodyPr>
          <a:lstStyle/>
          <a:p>
            <a:r>
              <a:rPr lang="en-US" sz="4400">
                <a:latin typeface="+mj-lt"/>
              </a:rPr>
              <a:t>01</a:t>
            </a:r>
          </a:p>
        </p:txBody>
      </p:sp>
      <p:pic>
        <p:nvPicPr>
          <p:cNvPr id="14" name="Picture 13">
            <a:extLst>
              <a:ext uri="{FF2B5EF4-FFF2-40B4-BE49-F238E27FC236}">
                <a16:creationId xmlns:a16="http://schemas.microsoft.com/office/drawing/2014/main" id="{490911BE-FAB8-4963-7F28-B4C0E09D4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3933"/>
            <a:ext cx="9468652" cy="631270"/>
          </a:xfrm>
          <a:prstGeom prst="rect">
            <a:avLst/>
          </a:prstGeom>
        </p:spPr>
      </p:pic>
      <p:sp>
        <p:nvSpPr>
          <p:cNvPr id="28" name="Title 1">
            <a:extLst>
              <a:ext uri="{FF2B5EF4-FFF2-40B4-BE49-F238E27FC236}">
                <a16:creationId xmlns:a16="http://schemas.microsoft.com/office/drawing/2014/main" id="{1C3995BA-7827-F398-ED70-CAC7AD79259A}"/>
              </a:ext>
            </a:extLst>
          </p:cNvPr>
          <p:cNvSpPr txBox="1">
            <a:spLocks/>
          </p:cNvSpPr>
          <p:nvPr/>
        </p:nvSpPr>
        <p:spPr>
          <a:xfrm>
            <a:off x="670964" y="511175"/>
            <a:ext cx="4386632" cy="75428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Linear </a:t>
            </a:r>
            <a:r>
              <a:rPr lang="en-IN" sz="4000" b="1"/>
              <a:t>Regression.</a:t>
            </a:r>
            <a:r>
              <a:rPr lang="en-US" sz="4000"/>
              <a:t> </a:t>
            </a:r>
          </a:p>
        </p:txBody>
      </p:sp>
      <p:pic>
        <p:nvPicPr>
          <p:cNvPr id="30" name="Picture 29">
            <a:extLst>
              <a:ext uri="{FF2B5EF4-FFF2-40B4-BE49-F238E27FC236}">
                <a16:creationId xmlns:a16="http://schemas.microsoft.com/office/drawing/2014/main" id="{661CE8E9-84CE-1E40-526E-32FA88A79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6078"/>
            <a:ext cx="12192000" cy="853440"/>
          </a:xfrm>
          <a:prstGeom prst="rect">
            <a:avLst/>
          </a:prstGeom>
        </p:spPr>
      </p:pic>
      <p:sp>
        <p:nvSpPr>
          <p:cNvPr id="32" name="Title 1">
            <a:extLst>
              <a:ext uri="{FF2B5EF4-FFF2-40B4-BE49-F238E27FC236}">
                <a16:creationId xmlns:a16="http://schemas.microsoft.com/office/drawing/2014/main" id="{76582EBF-2410-DFF3-003A-ACD65E112668}"/>
              </a:ext>
            </a:extLst>
          </p:cNvPr>
          <p:cNvSpPr txBox="1">
            <a:spLocks/>
          </p:cNvSpPr>
          <p:nvPr/>
        </p:nvSpPr>
        <p:spPr>
          <a:xfrm>
            <a:off x="101851" y="2857060"/>
            <a:ext cx="4386632" cy="754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2) Create Recipe </a:t>
            </a:r>
          </a:p>
        </p:txBody>
      </p:sp>
      <p:sp>
        <p:nvSpPr>
          <p:cNvPr id="33" name="Freeform 34" descr="Digital cubes design">
            <a:extLst>
              <a:ext uri="{FF2B5EF4-FFF2-40B4-BE49-F238E27FC236}">
                <a16:creationId xmlns:a16="http://schemas.microsoft.com/office/drawing/2014/main" id="{FC603FA0-7653-7752-A76A-550D5C3C2429}"/>
              </a:ext>
            </a:extLst>
          </p:cNvPr>
          <p:cNvSpPr/>
          <p:nvPr/>
        </p:nvSpPr>
        <p:spPr>
          <a:xfrm>
            <a:off x="7315200" y="-60719"/>
            <a:ext cx="4876800" cy="6918719"/>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bg1"/>
              </a:solidFill>
            </a:endParaRPr>
          </a:p>
        </p:txBody>
      </p:sp>
      <p:sp>
        <p:nvSpPr>
          <p:cNvPr id="34" name="TextBox 33">
            <a:extLst>
              <a:ext uri="{FF2B5EF4-FFF2-40B4-BE49-F238E27FC236}">
                <a16:creationId xmlns:a16="http://schemas.microsoft.com/office/drawing/2014/main" id="{2C20DC38-7141-098C-8B0A-592EBB423C5F}"/>
              </a:ext>
            </a:extLst>
          </p:cNvPr>
          <p:cNvSpPr txBox="1"/>
          <p:nvPr/>
        </p:nvSpPr>
        <p:spPr>
          <a:xfrm>
            <a:off x="9153524" y="2290339"/>
            <a:ext cx="2409825" cy="584775"/>
          </a:xfrm>
          <a:prstGeom prst="rect">
            <a:avLst/>
          </a:prstGeom>
          <a:noFill/>
        </p:spPr>
        <p:txBody>
          <a:bodyPr wrap="square" rtlCol="0">
            <a:spAutoFit/>
          </a:bodyPr>
          <a:lstStyle/>
          <a:p>
            <a:r>
              <a:rPr lang="en-US" sz="3200" b="1">
                <a:solidFill>
                  <a:schemeClr val="bg1"/>
                </a:solidFill>
              </a:rPr>
              <a:t>Libraries</a:t>
            </a:r>
          </a:p>
        </p:txBody>
      </p:sp>
      <p:sp>
        <p:nvSpPr>
          <p:cNvPr id="36" name="TextBox 35">
            <a:extLst>
              <a:ext uri="{FF2B5EF4-FFF2-40B4-BE49-F238E27FC236}">
                <a16:creationId xmlns:a16="http://schemas.microsoft.com/office/drawing/2014/main" id="{16621BDF-BEA0-41F6-4340-FA32393FDEFB}"/>
              </a:ext>
            </a:extLst>
          </p:cNvPr>
          <p:cNvSpPr txBox="1"/>
          <p:nvPr/>
        </p:nvSpPr>
        <p:spPr>
          <a:xfrm>
            <a:off x="9048749" y="3151890"/>
            <a:ext cx="2409825" cy="830997"/>
          </a:xfrm>
          <a:prstGeom prst="rect">
            <a:avLst/>
          </a:prstGeom>
          <a:noFill/>
        </p:spPr>
        <p:txBody>
          <a:bodyPr wrap="square" rtlCol="0">
            <a:spAutoFit/>
          </a:bodyPr>
          <a:lstStyle/>
          <a:p>
            <a:pPr marL="342900" indent="-342900">
              <a:buAutoNum type="arabicParenR"/>
            </a:pPr>
            <a:r>
              <a:rPr lang="en-US" sz="1600" b="1">
                <a:solidFill>
                  <a:schemeClr val="bg1"/>
                </a:solidFill>
              </a:rPr>
              <a:t>Tidyverse</a:t>
            </a:r>
          </a:p>
          <a:p>
            <a:pPr marL="342900" indent="-342900">
              <a:buAutoNum type="arabicParenR"/>
            </a:pPr>
            <a:r>
              <a:rPr lang="en-US" sz="1600" b="1">
                <a:solidFill>
                  <a:schemeClr val="bg1"/>
                </a:solidFill>
              </a:rPr>
              <a:t>Skimr</a:t>
            </a:r>
          </a:p>
          <a:p>
            <a:pPr marL="342900" indent="-342900">
              <a:buAutoNum type="arabicParenR"/>
            </a:pPr>
            <a:r>
              <a:rPr lang="en-US" sz="1600" b="1">
                <a:solidFill>
                  <a:schemeClr val="bg1"/>
                </a:solidFill>
              </a:rPr>
              <a:t>Tidymodel</a:t>
            </a:r>
          </a:p>
        </p:txBody>
      </p:sp>
      <p:sp>
        <p:nvSpPr>
          <p:cNvPr id="37" name="Oval 36">
            <a:extLst>
              <a:ext uri="{FF2B5EF4-FFF2-40B4-BE49-F238E27FC236}">
                <a16:creationId xmlns:a16="http://schemas.microsoft.com/office/drawing/2014/main" id="{5E15064C-F1A7-BBAB-25FB-774D8CEB63E7}"/>
              </a:ext>
            </a:extLst>
          </p:cNvPr>
          <p:cNvSpPr/>
          <p:nvPr/>
        </p:nvSpPr>
        <p:spPr>
          <a:xfrm>
            <a:off x="1047391" y="5936968"/>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382E054-9AFF-55B8-A753-E76B5824DA21}"/>
              </a:ext>
            </a:extLst>
          </p:cNvPr>
          <p:cNvSpPr/>
          <p:nvPr/>
        </p:nvSpPr>
        <p:spPr>
          <a:xfrm>
            <a:off x="-441736" y="620320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010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2848"/>
            <a:ext cx="3143250" cy="662634"/>
          </a:xfrm>
        </p:spPr>
        <p:txBody>
          <a:bodyPr>
            <a:normAutofit/>
          </a:bodyPr>
          <a:lstStyle/>
          <a:p>
            <a:r>
              <a:rPr lang="en-US" sz="2800"/>
              <a:t>Model Selection </a:t>
            </a:r>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 of the</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584775"/>
          </a:xfrm>
          <a:prstGeom prst="rect">
            <a:avLst/>
          </a:prstGeom>
          <a:noFill/>
        </p:spPr>
        <p:txBody>
          <a:bodyPr wrap="square" rtlCol="0">
            <a:spAutoFit/>
          </a:bodyPr>
          <a:lstStyle/>
          <a:p>
            <a:r>
              <a:rPr lang="en-US" sz="1600" b="1">
                <a:solidFill>
                  <a:schemeClr val="bg1"/>
                </a:solidFill>
              </a:rPr>
              <a:t>Lorem Ipsum</a:t>
            </a:r>
            <a:r>
              <a:rPr lang="en-US" sz="1600">
                <a:solidFill>
                  <a:schemeClr val="bg1"/>
                </a:solidFill>
              </a:rPr>
              <a:t> is simply dummy text</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C20709EC-B39B-DF05-FE2B-DA4AD1A44A5F}"/>
              </a:ext>
            </a:extLst>
          </p:cNvPr>
          <p:cNvPicPr>
            <a:picLocks noChangeAspect="1"/>
          </p:cNvPicPr>
          <p:nvPr/>
        </p:nvPicPr>
        <p:blipFill rotWithShape="1">
          <a:blip r:embed="rId4">
            <a:extLst>
              <a:ext uri="{28A0092B-C50C-407E-A947-70E740481C1C}">
                <a14:useLocalDpi xmlns:a14="http://schemas.microsoft.com/office/drawing/2010/main" val="0"/>
              </a:ext>
            </a:extLst>
          </a:blip>
          <a:srcRect r="51000"/>
          <a:stretch/>
        </p:blipFill>
        <p:spPr>
          <a:xfrm>
            <a:off x="0" y="715482"/>
            <a:ext cx="5472087" cy="6142517"/>
          </a:xfrm>
          <a:prstGeom prst="rect">
            <a:avLst/>
          </a:prstGeom>
        </p:spPr>
      </p:pic>
      <p:sp>
        <p:nvSpPr>
          <p:cNvPr id="18" name="Freeform 34" descr="Digital cubes design">
            <a:extLst>
              <a:ext uri="{FF2B5EF4-FFF2-40B4-BE49-F238E27FC236}">
                <a16:creationId xmlns:a16="http://schemas.microsoft.com/office/drawing/2014/main" id="{33C538EE-93DC-9465-28D1-2E794A259AB1}"/>
              </a:ext>
            </a:extLst>
          </p:cNvPr>
          <p:cNvSpPr/>
          <p:nvPr/>
        </p:nvSpPr>
        <p:spPr>
          <a:xfrm>
            <a:off x="5105399" y="-79468"/>
            <a:ext cx="7122163"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C37354-E998-251B-51C2-A5C59D147A0B}"/>
              </a:ext>
            </a:extLst>
          </p:cNvPr>
          <p:cNvSpPr txBox="1"/>
          <p:nvPr/>
        </p:nvSpPr>
        <p:spPr>
          <a:xfrm>
            <a:off x="9850252" y="2613533"/>
            <a:ext cx="2174158" cy="584775"/>
          </a:xfrm>
          <a:prstGeom prst="rect">
            <a:avLst/>
          </a:prstGeom>
          <a:noFill/>
        </p:spPr>
        <p:txBody>
          <a:bodyPr wrap="square" rtlCol="0">
            <a:spAutoFit/>
          </a:bodyPr>
          <a:lstStyle/>
          <a:p>
            <a:r>
              <a:rPr lang="en-US" sz="1600" b="1">
                <a:solidFill>
                  <a:schemeClr val="bg1"/>
                </a:solidFill>
              </a:rPr>
              <a:t>Create a Workflow &amp; Fit The Model</a:t>
            </a:r>
            <a:endParaRPr lang="en-US" sz="1400">
              <a:solidFill>
                <a:schemeClr val="bg1"/>
              </a:solidFill>
            </a:endParaRPr>
          </a:p>
        </p:txBody>
      </p:sp>
      <p:sp>
        <p:nvSpPr>
          <p:cNvPr id="20" name="TextBox 19">
            <a:extLst>
              <a:ext uri="{FF2B5EF4-FFF2-40B4-BE49-F238E27FC236}">
                <a16:creationId xmlns:a16="http://schemas.microsoft.com/office/drawing/2014/main" id="{A8F4F913-A1FE-86DC-6AF2-0FA3F6E5B9F5}"/>
              </a:ext>
            </a:extLst>
          </p:cNvPr>
          <p:cNvSpPr txBox="1"/>
          <p:nvPr/>
        </p:nvSpPr>
        <p:spPr>
          <a:xfrm>
            <a:off x="7979557" y="4483925"/>
            <a:ext cx="2515820" cy="338554"/>
          </a:xfrm>
          <a:prstGeom prst="rect">
            <a:avLst/>
          </a:prstGeom>
          <a:noFill/>
        </p:spPr>
        <p:txBody>
          <a:bodyPr wrap="square" rtlCol="0">
            <a:spAutoFit/>
          </a:bodyPr>
          <a:lstStyle/>
          <a:p>
            <a:r>
              <a:rPr lang="en-US" sz="1600" b="1">
                <a:solidFill>
                  <a:schemeClr val="bg1"/>
                </a:solidFill>
              </a:rPr>
              <a:t>Predictions </a:t>
            </a:r>
            <a:endParaRPr lang="en-US" sz="1400">
              <a:solidFill>
                <a:schemeClr val="bg1"/>
              </a:solidFill>
            </a:endParaRPr>
          </a:p>
        </p:txBody>
      </p:sp>
      <p:sp>
        <p:nvSpPr>
          <p:cNvPr id="21" name="TextBox 20">
            <a:extLst>
              <a:ext uri="{FF2B5EF4-FFF2-40B4-BE49-F238E27FC236}">
                <a16:creationId xmlns:a16="http://schemas.microsoft.com/office/drawing/2014/main" id="{594654C6-CBD3-AAB4-CA4E-608147C76A56}"/>
              </a:ext>
            </a:extLst>
          </p:cNvPr>
          <p:cNvSpPr txBox="1"/>
          <p:nvPr/>
        </p:nvSpPr>
        <p:spPr>
          <a:xfrm>
            <a:off x="8982706" y="2439067"/>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22" name="TextBox 21">
            <a:extLst>
              <a:ext uri="{FF2B5EF4-FFF2-40B4-BE49-F238E27FC236}">
                <a16:creationId xmlns:a16="http://schemas.microsoft.com/office/drawing/2014/main" id="{EF53F157-D62F-3220-6CFD-E90F8F9E7ACC}"/>
              </a:ext>
            </a:extLst>
          </p:cNvPr>
          <p:cNvSpPr txBox="1"/>
          <p:nvPr/>
        </p:nvSpPr>
        <p:spPr>
          <a:xfrm>
            <a:off x="7028445" y="4237703"/>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9" name="TextBox 28">
            <a:extLst>
              <a:ext uri="{FF2B5EF4-FFF2-40B4-BE49-F238E27FC236}">
                <a16:creationId xmlns:a16="http://schemas.microsoft.com/office/drawing/2014/main" id="{EDF28A1F-87EC-7EFF-4153-0ACCC4B9D0A4}"/>
              </a:ext>
            </a:extLst>
          </p:cNvPr>
          <p:cNvSpPr txBox="1"/>
          <p:nvPr/>
        </p:nvSpPr>
        <p:spPr>
          <a:xfrm>
            <a:off x="9459887" y="776496"/>
            <a:ext cx="2022664" cy="338554"/>
          </a:xfrm>
          <a:prstGeom prst="rect">
            <a:avLst/>
          </a:prstGeom>
          <a:noFill/>
        </p:spPr>
        <p:txBody>
          <a:bodyPr wrap="square" rtlCol="0">
            <a:spAutoFit/>
          </a:bodyPr>
          <a:lstStyle/>
          <a:p>
            <a:r>
              <a:rPr lang="en-US" sz="1600" b="1">
                <a:solidFill>
                  <a:schemeClr val="bg1"/>
                </a:solidFill>
              </a:rPr>
              <a:t>Select The Model</a:t>
            </a:r>
            <a:endParaRPr lang="en-US" sz="1400">
              <a:solidFill>
                <a:schemeClr val="bg1"/>
              </a:solidFill>
            </a:endParaRPr>
          </a:p>
        </p:txBody>
      </p:sp>
      <p:sp>
        <p:nvSpPr>
          <p:cNvPr id="31" name="TextBox 30">
            <a:extLst>
              <a:ext uri="{FF2B5EF4-FFF2-40B4-BE49-F238E27FC236}">
                <a16:creationId xmlns:a16="http://schemas.microsoft.com/office/drawing/2014/main" id="{38168DD5-F7E0-A1A5-9665-06B3F8C2087B}"/>
              </a:ext>
            </a:extLst>
          </p:cNvPr>
          <p:cNvSpPr txBox="1"/>
          <p:nvPr/>
        </p:nvSpPr>
        <p:spPr>
          <a:xfrm>
            <a:off x="8592341" y="602030"/>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2" name="Oval 31">
            <a:extLst>
              <a:ext uri="{FF2B5EF4-FFF2-40B4-BE49-F238E27FC236}">
                <a16:creationId xmlns:a16="http://schemas.microsoft.com/office/drawing/2014/main" id="{8CAD9776-1C47-37C1-BE1F-B43A5F579392}"/>
              </a:ext>
            </a:extLst>
          </p:cNvPr>
          <p:cNvSpPr/>
          <p:nvPr/>
        </p:nvSpPr>
        <p:spPr>
          <a:xfrm>
            <a:off x="8315478" y="106888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762818B-4E71-8898-08A8-5C3586729EB6}"/>
              </a:ext>
            </a:extLst>
          </p:cNvPr>
          <p:cNvSpPr/>
          <p:nvPr/>
        </p:nvSpPr>
        <p:spPr>
          <a:xfrm>
            <a:off x="8757093" y="2774093"/>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F5D0CAB-3795-A3A1-F3E7-27A188080B90}"/>
              </a:ext>
            </a:extLst>
          </p:cNvPr>
          <p:cNvSpPr/>
          <p:nvPr/>
        </p:nvSpPr>
        <p:spPr>
          <a:xfrm>
            <a:off x="7047167" y="4096770"/>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0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1+#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0" name="Picture 9" descr="Graphical user interface, text, application&#10;&#10;Description automatically generated">
            <a:extLst>
              <a:ext uri="{FF2B5EF4-FFF2-40B4-BE49-F238E27FC236}">
                <a16:creationId xmlns:a16="http://schemas.microsoft.com/office/drawing/2014/main" id="{3E548364-1931-6122-5290-02AFF07C5D37}"/>
              </a:ext>
            </a:extLst>
          </p:cNvPr>
          <p:cNvPicPr>
            <a:picLocks noChangeAspect="1"/>
          </p:cNvPicPr>
          <p:nvPr/>
        </p:nvPicPr>
        <p:blipFill rotWithShape="1">
          <a:blip r:embed="rId5">
            <a:extLst>
              <a:ext uri="{28A0092B-C50C-407E-A947-70E740481C1C}">
                <a14:useLocalDpi xmlns:a14="http://schemas.microsoft.com/office/drawing/2010/main" val="0"/>
              </a:ext>
            </a:extLst>
          </a:blip>
          <a:srcRect t="825" r="46562" b="-1"/>
          <a:stretch/>
        </p:blipFill>
        <p:spPr>
          <a:xfrm>
            <a:off x="93273" y="2837999"/>
            <a:ext cx="6618832" cy="3749762"/>
          </a:xfrm>
          <a:prstGeom prst="rect">
            <a:avLst/>
          </a:prstGeom>
        </p:spPr>
      </p:pic>
      <p:pic>
        <p:nvPicPr>
          <p:cNvPr id="12" name="Picture 11" descr="Table&#10;&#10;Description automatically generated">
            <a:extLst>
              <a:ext uri="{FF2B5EF4-FFF2-40B4-BE49-F238E27FC236}">
                <a16:creationId xmlns:a16="http://schemas.microsoft.com/office/drawing/2014/main" id="{5D6448C6-B6B8-A74D-1543-7C52241FEF92}"/>
              </a:ext>
            </a:extLst>
          </p:cNvPr>
          <p:cNvPicPr>
            <a:picLocks noChangeAspect="1"/>
          </p:cNvPicPr>
          <p:nvPr/>
        </p:nvPicPr>
        <p:blipFill rotWithShape="1">
          <a:blip r:embed="rId6">
            <a:extLst>
              <a:ext uri="{28A0092B-C50C-407E-A947-70E740481C1C}">
                <a14:useLocalDpi xmlns:a14="http://schemas.microsoft.com/office/drawing/2010/main" val="0"/>
              </a:ext>
            </a:extLst>
          </a:blip>
          <a:srcRect l="24383" r="19245"/>
          <a:stretch/>
        </p:blipFill>
        <p:spPr>
          <a:xfrm>
            <a:off x="7131663" y="2972765"/>
            <a:ext cx="4873374" cy="3513760"/>
          </a:xfrm>
          <a:prstGeom prst="rect">
            <a:avLst/>
          </a:prstGeom>
        </p:spPr>
      </p:pic>
    </p:spTree>
    <p:extLst>
      <p:ext uri="{BB962C8B-B14F-4D97-AF65-F5344CB8AC3E}">
        <p14:creationId xmlns:p14="http://schemas.microsoft.com/office/powerpoint/2010/main" val="23181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5" name="Freeform 34" descr="Digital cubes design"/>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00237"/>
            <a:ext cx="8167615" cy="754286"/>
          </a:xfrm>
        </p:spPr>
        <p:txBody>
          <a:bodyPr>
            <a:normAutofit/>
          </a:bodyPr>
          <a:lstStyle/>
          <a:p>
            <a:r>
              <a:rPr lang="en-IN" sz="3200"/>
              <a:t>K-Nearest Neighbour (KNN)</a:t>
            </a:r>
            <a:endParaRPr lang="en-US" sz="3200"/>
          </a:p>
        </p:txBody>
      </p:sp>
      <p:sp>
        <p:nvSpPr>
          <p:cNvPr id="60" name="TextBox 59"/>
          <p:cNvSpPr txBox="1"/>
          <p:nvPr/>
        </p:nvSpPr>
        <p:spPr>
          <a:xfrm>
            <a:off x="9814689" y="2693001"/>
            <a:ext cx="2174158" cy="584775"/>
          </a:xfrm>
          <a:prstGeom prst="rect">
            <a:avLst/>
          </a:prstGeom>
          <a:noFill/>
        </p:spPr>
        <p:txBody>
          <a:bodyPr wrap="square" rtlCol="0">
            <a:spAutoFit/>
          </a:bodyPr>
          <a:lstStyle/>
          <a:p>
            <a:r>
              <a:rPr lang="en-US" sz="1600" b="1">
                <a:solidFill>
                  <a:schemeClr val="bg1"/>
                </a:solidFill>
              </a:rPr>
              <a:t>Model Selection &amp; Creating a Workflow</a:t>
            </a:r>
            <a:endParaRPr lang="en-US" sz="1400">
              <a:solidFill>
                <a:schemeClr val="bg1"/>
              </a:solidFill>
            </a:endParaRPr>
          </a:p>
        </p:txBody>
      </p:sp>
      <p:sp>
        <p:nvSpPr>
          <p:cNvPr id="61" name="TextBox 60"/>
          <p:cNvSpPr txBox="1"/>
          <p:nvPr/>
        </p:nvSpPr>
        <p:spPr>
          <a:xfrm>
            <a:off x="7943994" y="4563393"/>
            <a:ext cx="2515820" cy="584775"/>
          </a:xfrm>
          <a:prstGeom prst="rect">
            <a:avLst/>
          </a:prstGeom>
          <a:noFill/>
        </p:spPr>
        <p:txBody>
          <a:bodyPr wrap="square" rtlCol="0">
            <a:spAutoFit/>
          </a:bodyPr>
          <a:lstStyle/>
          <a:p>
            <a:r>
              <a:rPr lang="en-US" sz="1600" b="1">
                <a:solidFill>
                  <a:schemeClr val="bg1"/>
                </a:solidFill>
              </a:rPr>
              <a:t>Model Fitting &amp; Predictions </a:t>
            </a:r>
            <a:endParaRPr lang="en-US" sz="1400">
              <a:solidFill>
                <a:schemeClr val="bg1"/>
              </a:solidFill>
            </a:endParaRPr>
          </a:p>
        </p:txBody>
      </p:sp>
      <p:sp>
        <p:nvSpPr>
          <p:cNvPr id="62" name="TextBox 61"/>
          <p:cNvSpPr txBox="1"/>
          <p:nvPr/>
        </p:nvSpPr>
        <p:spPr>
          <a:xfrm>
            <a:off x="8947143" y="2518535"/>
            <a:ext cx="910827" cy="830997"/>
          </a:xfrm>
          <a:prstGeom prst="rect">
            <a:avLst/>
          </a:prstGeom>
          <a:noFill/>
        </p:spPr>
        <p:txBody>
          <a:bodyPr wrap="none" rtlCol="0">
            <a:spAutoFit/>
          </a:bodyPr>
          <a:lstStyle/>
          <a:p>
            <a:r>
              <a:rPr lang="en-US" sz="4800">
                <a:solidFill>
                  <a:schemeClr val="bg1"/>
                </a:solidFill>
                <a:latin typeface="+mj-lt"/>
              </a:rPr>
              <a:t>02</a:t>
            </a:r>
          </a:p>
        </p:txBody>
      </p:sp>
      <p:sp>
        <p:nvSpPr>
          <p:cNvPr id="63" name="TextBox 62"/>
          <p:cNvSpPr txBox="1"/>
          <p:nvPr/>
        </p:nvSpPr>
        <p:spPr>
          <a:xfrm>
            <a:off x="6992882" y="4317171"/>
            <a:ext cx="906017" cy="830997"/>
          </a:xfrm>
          <a:prstGeom prst="rect">
            <a:avLst/>
          </a:prstGeom>
          <a:noFill/>
        </p:spPr>
        <p:txBody>
          <a:bodyPr wrap="none" rtlCol="0">
            <a:spAutoFit/>
          </a:bodyPr>
          <a:lstStyle/>
          <a:p>
            <a:r>
              <a:rPr lang="en-US" sz="4800">
                <a:solidFill>
                  <a:schemeClr val="bg1"/>
                </a:solidFill>
                <a:latin typeface="+mj-lt"/>
              </a:rPr>
              <a:t>03</a:t>
            </a:r>
          </a:p>
        </p:txBody>
      </p:sp>
      <p:sp>
        <p:nvSpPr>
          <p:cNvPr id="25" name="TextBox 24"/>
          <p:cNvSpPr txBox="1"/>
          <p:nvPr/>
        </p:nvSpPr>
        <p:spPr>
          <a:xfrm>
            <a:off x="9424324" y="855964"/>
            <a:ext cx="2022664" cy="830997"/>
          </a:xfrm>
          <a:prstGeom prst="rect">
            <a:avLst/>
          </a:prstGeom>
          <a:noFill/>
        </p:spPr>
        <p:txBody>
          <a:bodyPr wrap="square" rtlCol="0">
            <a:spAutoFit/>
          </a:bodyPr>
          <a:lstStyle/>
          <a:p>
            <a:r>
              <a:rPr lang="en-US" sz="1600" b="1">
                <a:solidFill>
                  <a:schemeClr val="bg1"/>
                </a:solidFill>
              </a:rPr>
              <a:t>Load Data &amp; Convert The Delay Column to Factorial </a:t>
            </a:r>
            <a:endParaRPr lang="en-US" sz="1400">
              <a:solidFill>
                <a:schemeClr val="bg1"/>
              </a:solidFill>
            </a:endParaRPr>
          </a:p>
        </p:txBody>
      </p:sp>
      <p:sp>
        <p:nvSpPr>
          <p:cNvPr id="26" name="TextBox 25"/>
          <p:cNvSpPr txBox="1"/>
          <p:nvPr/>
        </p:nvSpPr>
        <p:spPr>
          <a:xfrm>
            <a:off x="8556778" y="681498"/>
            <a:ext cx="867545" cy="830997"/>
          </a:xfrm>
          <a:prstGeom prst="rect">
            <a:avLst/>
          </a:prstGeom>
          <a:noFill/>
        </p:spPr>
        <p:txBody>
          <a:bodyPr wrap="none" rtlCol="0">
            <a:spAutoFit/>
          </a:bodyPr>
          <a:lstStyle/>
          <a:p>
            <a:r>
              <a:rPr lang="en-US" sz="4800">
                <a:solidFill>
                  <a:schemeClr val="bg1"/>
                </a:solidFill>
                <a:latin typeface="+mj-lt"/>
              </a:rPr>
              <a:t>01</a:t>
            </a:r>
          </a:p>
        </p:txBody>
      </p:sp>
      <p:sp>
        <p:nvSpPr>
          <p:cNvPr id="30" name="TextBox 29"/>
          <p:cNvSpPr txBox="1"/>
          <p:nvPr/>
        </p:nvSpPr>
        <p:spPr>
          <a:xfrm>
            <a:off x="709585" y="3158616"/>
            <a:ext cx="3742555" cy="307777"/>
          </a:xfrm>
          <a:prstGeom prst="rect">
            <a:avLst/>
          </a:prstGeom>
          <a:noFill/>
        </p:spPr>
        <p:txBody>
          <a:bodyPr wrap="square" rtlCol="0">
            <a:spAutoFit/>
          </a:bodyPr>
          <a:lstStyle/>
          <a:p>
            <a:endParaRPr lang="en-US" sz="1400">
              <a:solidFill>
                <a:schemeClr val="bg2">
                  <a:lumMod val="50000"/>
                </a:schemeClr>
              </a:solidFill>
            </a:endParaRP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FD5AE89D-EC16-3BB4-D13A-11544FBF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9" y="744793"/>
            <a:ext cx="6411220" cy="1867161"/>
          </a:xfrm>
          <a:prstGeom prst="rect">
            <a:avLst/>
          </a:prstGeom>
        </p:spPr>
      </p:pic>
      <p:sp>
        <p:nvSpPr>
          <p:cNvPr id="19" name="Oval 18">
            <a:extLst>
              <a:ext uri="{FF2B5EF4-FFF2-40B4-BE49-F238E27FC236}">
                <a16:creationId xmlns:a16="http://schemas.microsoft.com/office/drawing/2014/main" id="{3EF6E536-1729-5895-7798-524C7E1349DD}"/>
              </a:ext>
            </a:extLst>
          </p:cNvPr>
          <p:cNvSpPr/>
          <p:nvPr/>
        </p:nvSpPr>
        <p:spPr>
          <a:xfrm>
            <a:off x="5370206" y="803041"/>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C852D2-2A2D-2CAF-CB20-10960DD41F9B}"/>
              </a:ext>
            </a:extLst>
          </p:cNvPr>
          <p:cNvSpPr/>
          <p:nvPr/>
        </p:nvSpPr>
        <p:spPr>
          <a:xfrm>
            <a:off x="5694056" y="1126891"/>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descr="A network made up of connected lines and dots">
            <a:extLst>
              <a:ext uri="{FF2B5EF4-FFF2-40B4-BE49-F238E27FC236}">
                <a16:creationId xmlns:a16="http://schemas.microsoft.com/office/drawing/2014/main" id="{788F2ACB-F019-FDE7-E4CD-1218B9EAC336}"/>
              </a:ext>
            </a:extLst>
          </p:cNvPr>
          <p:cNvSpPr/>
          <p:nvPr/>
        </p:nvSpPr>
        <p:spPr>
          <a:xfrm>
            <a:off x="5925909" y="1368191"/>
            <a:ext cx="2457295" cy="24436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shot of a computer&#10;&#10;Description automatically generated with medium confidence">
            <a:extLst>
              <a:ext uri="{FF2B5EF4-FFF2-40B4-BE49-F238E27FC236}">
                <a16:creationId xmlns:a16="http://schemas.microsoft.com/office/drawing/2014/main" id="{8581E242-1E27-8547-FEAE-CA7FCBC0EC63}"/>
              </a:ext>
            </a:extLst>
          </p:cNvPr>
          <p:cNvPicPr>
            <a:picLocks noChangeAspect="1"/>
          </p:cNvPicPr>
          <p:nvPr/>
        </p:nvPicPr>
        <p:blipFill rotWithShape="1">
          <a:blip r:embed="rId7">
            <a:extLst>
              <a:ext uri="{28A0092B-C50C-407E-A947-70E740481C1C}">
                <a14:useLocalDpi xmlns:a14="http://schemas.microsoft.com/office/drawing/2010/main" val="0"/>
              </a:ext>
            </a:extLst>
          </a:blip>
          <a:srcRect r="36309"/>
          <a:stretch/>
        </p:blipFill>
        <p:spPr>
          <a:xfrm>
            <a:off x="98000" y="2513034"/>
            <a:ext cx="5381831" cy="4244729"/>
          </a:xfrm>
          <a:prstGeom prst="rect">
            <a:avLst/>
          </a:prstGeom>
        </p:spPr>
      </p:pic>
    </p:spTree>
    <p:extLst>
      <p:ext uri="{BB962C8B-B14F-4D97-AF65-F5344CB8AC3E}">
        <p14:creationId xmlns:p14="http://schemas.microsoft.com/office/powerpoint/2010/main" val="59003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FAC9656C-AED6-412E-9226-B7F196400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0">
            <a:extLst>
              <a:ext uri="{FF2B5EF4-FFF2-40B4-BE49-F238E27FC236}">
                <a16:creationId xmlns:a16="http://schemas.microsoft.com/office/drawing/2014/main" id="{F5BC820D-D527-47CE-ABB0-DA0BB5B04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1DD315B-AEF9-490C-9438-C80F80405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159026"/>
            <a:ext cx="11891037"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07E00-EB6A-3884-76AA-C27AB3292997}"/>
              </a:ext>
            </a:extLst>
          </p:cNvPr>
          <p:cNvSpPr>
            <a:spLocks noGrp="1"/>
          </p:cNvSpPr>
          <p:nvPr>
            <p:ph type="title"/>
          </p:nvPr>
        </p:nvSpPr>
        <p:spPr>
          <a:xfrm>
            <a:off x="1028700" y="1028700"/>
            <a:ext cx="4038600" cy="4800600"/>
          </a:xfrm>
        </p:spPr>
        <p:txBody>
          <a:bodyPr anchor="ctr">
            <a:normAutofit/>
          </a:bodyPr>
          <a:lstStyle/>
          <a:p>
            <a:pPr algn="ctr"/>
            <a:r>
              <a:rPr lang="en-US"/>
              <a:t>Agenda</a:t>
            </a:r>
          </a:p>
        </p:txBody>
      </p:sp>
      <p:graphicFrame>
        <p:nvGraphicFramePr>
          <p:cNvPr id="5" name="Content Placeholder 2">
            <a:extLst>
              <a:ext uri="{FF2B5EF4-FFF2-40B4-BE49-F238E27FC236}">
                <a16:creationId xmlns:a16="http://schemas.microsoft.com/office/drawing/2014/main" id="{530D7F9B-BF01-57B3-B544-9C19F6774284}"/>
              </a:ext>
            </a:extLst>
          </p:cNvPr>
          <p:cNvGraphicFramePr>
            <a:graphicFrameLocks noGrp="1"/>
          </p:cNvGraphicFramePr>
          <p:nvPr>
            <p:ph idx="1"/>
            <p:extLst>
              <p:ext uri="{D42A27DB-BD31-4B8C-83A1-F6EECF244321}">
                <p14:modId xmlns:p14="http://schemas.microsoft.com/office/powerpoint/2010/main" val="4013780344"/>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060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8" name="Title 1"/>
          <p:cNvSpPr txBox="1">
            <a:spLocks/>
          </p:cNvSpPr>
          <p:nvPr/>
        </p:nvSpPr>
        <p:spPr>
          <a:xfrm>
            <a:off x="838200" y="1598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a:p>
        </p:txBody>
      </p:sp>
      <p:sp>
        <p:nvSpPr>
          <p:cNvPr id="22" name="TextBox 21"/>
          <p:cNvSpPr txBox="1"/>
          <p:nvPr/>
        </p:nvSpPr>
        <p:spPr>
          <a:xfrm>
            <a:off x="1101472" y="2261620"/>
            <a:ext cx="4180115" cy="615553"/>
          </a:xfrm>
          <a:prstGeom prst="rect">
            <a:avLst/>
          </a:prstGeom>
          <a:noFill/>
        </p:spPr>
        <p:txBody>
          <a:bodyPr wrap="square" rtlCol="0">
            <a:spAutoFit/>
          </a:bodyPr>
          <a:lstStyle/>
          <a:p>
            <a:endParaRPr lang="en-US" sz="1600">
              <a:latin typeface="Roboto" panose="02000000000000000000" pitchFamily="2" charset="0"/>
              <a:ea typeface="Roboto" panose="02000000000000000000" pitchFamily="2" charset="0"/>
            </a:endParaRPr>
          </a:p>
          <a:p>
            <a:endParaRPr lang="en-US">
              <a:latin typeface="Roboto" panose="02000000000000000000" pitchFamily="2" charset="0"/>
              <a:ea typeface="Roboto" panose="02000000000000000000" pitchFamily="2" charset="0"/>
            </a:endParaRPr>
          </a:p>
        </p:txBody>
      </p:sp>
      <p:pic>
        <p:nvPicPr>
          <p:cNvPr id="4" name="Picture 3" descr="A person writing on a piece of paper&#10;&#10;Description automatically generated with medium confidence">
            <a:extLst>
              <a:ext uri="{FF2B5EF4-FFF2-40B4-BE49-F238E27FC236}">
                <a16:creationId xmlns:a16="http://schemas.microsoft.com/office/drawing/2014/main" id="{5B3FB240-1E78-21F6-7CEB-74AC88E6C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48884">
            <a:off x="-1138361" y="-3429000"/>
            <a:ext cx="10355260" cy="6858000"/>
          </a:xfrm>
          <a:prstGeom prst="rect">
            <a:avLst/>
          </a:prstGeom>
          <a:effectLst>
            <a:softEdge rad="317500"/>
          </a:effectLst>
        </p:spPr>
      </p:pic>
      <p:sp>
        <p:nvSpPr>
          <p:cNvPr id="5" name="Rounded Rectangle 16" descr="Abstract background of node and mesh">
            <a:extLst>
              <a:ext uri="{FF2B5EF4-FFF2-40B4-BE49-F238E27FC236}">
                <a16:creationId xmlns:a16="http://schemas.microsoft.com/office/drawing/2014/main" id="{683E176A-A7DF-A870-F653-46D588E7729B}"/>
              </a:ext>
            </a:extLst>
          </p:cNvPr>
          <p:cNvSpPr/>
          <p:nvPr/>
        </p:nvSpPr>
        <p:spPr>
          <a:xfrm rot="20734436">
            <a:off x="-2804114" y="-4370871"/>
            <a:ext cx="15271648" cy="7443886"/>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406BA8-387B-81B2-82B6-7120BA01EF25}"/>
              </a:ext>
            </a:extLst>
          </p:cNvPr>
          <p:cNvSpPr txBox="1">
            <a:spLocks/>
          </p:cNvSpPr>
          <p:nvPr/>
        </p:nvSpPr>
        <p:spPr>
          <a:xfrm>
            <a:off x="93273" y="778109"/>
            <a:ext cx="9248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Raleway" panose="020B0503030101060003" pitchFamily="34" charset="0"/>
              </a:rPr>
              <a:t>Predictions</a:t>
            </a:r>
          </a:p>
        </p:txBody>
      </p:sp>
      <p:pic>
        <p:nvPicPr>
          <p:cNvPr id="11" name="Picture 10" descr="Table&#10;&#10;Description automatically generated with medium confidence">
            <a:extLst>
              <a:ext uri="{FF2B5EF4-FFF2-40B4-BE49-F238E27FC236}">
                <a16:creationId xmlns:a16="http://schemas.microsoft.com/office/drawing/2014/main" id="{EA0B4AF3-9A79-B698-1234-F314F8BA5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054" y="3500548"/>
            <a:ext cx="2410161" cy="2605935"/>
          </a:xfrm>
          <a:prstGeom prst="rect">
            <a:avLst/>
          </a:prstGeom>
        </p:spPr>
      </p:pic>
      <p:pic>
        <p:nvPicPr>
          <p:cNvPr id="2" name="Picture 2" descr="Table&#10;&#10;Description automatically generated">
            <a:extLst>
              <a:ext uri="{FF2B5EF4-FFF2-40B4-BE49-F238E27FC236}">
                <a16:creationId xmlns:a16="http://schemas.microsoft.com/office/drawing/2014/main" id="{9C2E99B8-EA0D-4727-A0AB-BC112D7083D1}"/>
              </a:ext>
            </a:extLst>
          </p:cNvPr>
          <p:cNvPicPr>
            <a:picLocks noChangeAspect="1"/>
          </p:cNvPicPr>
          <p:nvPr/>
        </p:nvPicPr>
        <p:blipFill>
          <a:blip r:embed="rId6"/>
          <a:stretch>
            <a:fillRect/>
          </a:stretch>
        </p:blipFill>
        <p:spPr>
          <a:xfrm>
            <a:off x="5052238" y="2290051"/>
            <a:ext cx="5286153" cy="1489317"/>
          </a:xfrm>
          <a:prstGeom prst="rect">
            <a:avLst/>
          </a:prstGeom>
        </p:spPr>
      </p:pic>
      <p:pic>
        <p:nvPicPr>
          <p:cNvPr id="3" name="Picture 5" descr="Table&#10;&#10;Description automatically generated">
            <a:extLst>
              <a:ext uri="{FF2B5EF4-FFF2-40B4-BE49-F238E27FC236}">
                <a16:creationId xmlns:a16="http://schemas.microsoft.com/office/drawing/2014/main" id="{D49C2A9F-4745-5043-5A32-A6D7F6ADDBFC}"/>
              </a:ext>
            </a:extLst>
          </p:cNvPr>
          <p:cNvPicPr>
            <a:picLocks noChangeAspect="1"/>
          </p:cNvPicPr>
          <p:nvPr/>
        </p:nvPicPr>
        <p:blipFill>
          <a:blip r:embed="rId7"/>
          <a:stretch>
            <a:fillRect/>
          </a:stretch>
        </p:blipFill>
        <p:spPr>
          <a:xfrm>
            <a:off x="6549656" y="3735573"/>
            <a:ext cx="4222897" cy="1681716"/>
          </a:xfrm>
          <a:prstGeom prst="rect">
            <a:avLst/>
          </a:prstGeom>
        </p:spPr>
      </p:pic>
      <p:pic>
        <p:nvPicPr>
          <p:cNvPr id="6" name="Picture 6" descr="Table&#10;&#10;Description automatically generated">
            <a:extLst>
              <a:ext uri="{FF2B5EF4-FFF2-40B4-BE49-F238E27FC236}">
                <a16:creationId xmlns:a16="http://schemas.microsoft.com/office/drawing/2014/main" id="{281E9509-3A3A-06FD-5C63-1565AB3E238D}"/>
              </a:ext>
            </a:extLst>
          </p:cNvPr>
          <p:cNvPicPr>
            <a:picLocks noChangeAspect="1"/>
          </p:cNvPicPr>
          <p:nvPr/>
        </p:nvPicPr>
        <p:blipFill>
          <a:blip r:embed="rId8"/>
          <a:stretch>
            <a:fillRect/>
          </a:stretch>
        </p:blipFill>
        <p:spPr>
          <a:xfrm>
            <a:off x="4742122" y="5337544"/>
            <a:ext cx="5215268" cy="1321981"/>
          </a:xfrm>
          <a:prstGeom prst="rect">
            <a:avLst/>
          </a:prstGeom>
        </p:spPr>
      </p:pic>
    </p:spTree>
    <p:extLst>
      <p:ext uri="{BB962C8B-B14F-4D97-AF65-F5344CB8AC3E}">
        <p14:creationId xmlns:p14="http://schemas.microsoft.com/office/powerpoint/2010/main" val="156103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03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p:txBody>
      </p:sp>
    </p:spTree>
    <p:extLst>
      <p:ext uri="{BB962C8B-B14F-4D97-AF65-F5344CB8AC3E}">
        <p14:creationId xmlns:p14="http://schemas.microsoft.com/office/powerpoint/2010/main" val="3999910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8B94-0395-AA8C-29BC-A07B42D197EF}"/>
              </a:ext>
            </a:extLst>
          </p:cNvPr>
          <p:cNvSpPr>
            <a:spLocks noGrp="1"/>
          </p:cNvSpPr>
          <p:nvPr>
            <p:ph type="title"/>
          </p:nvPr>
        </p:nvSpPr>
        <p:spPr>
          <a:xfrm>
            <a:off x="452324" y="-540593"/>
            <a:ext cx="10134600" cy="1288489"/>
          </a:xfrm>
        </p:spPr>
        <p:txBody>
          <a:bodyPr/>
          <a:lstStyle/>
          <a:p>
            <a:r>
              <a:rPr lang="en-US"/>
              <a:t>Data Cleaning and Preprocessing in Python:</a:t>
            </a:r>
          </a:p>
        </p:txBody>
      </p:sp>
      <p:pic>
        <p:nvPicPr>
          <p:cNvPr id="4" name="Picture 4" descr="Text, letter&#10;&#10;Description automatically generated">
            <a:extLst>
              <a:ext uri="{FF2B5EF4-FFF2-40B4-BE49-F238E27FC236}">
                <a16:creationId xmlns:a16="http://schemas.microsoft.com/office/drawing/2014/main" id="{84080D8F-2D9E-1F13-2096-52593C3532E7}"/>
              </a:ext>
            </a:extLst>
          </p:cNvPr>
          <p:cNvPicPr>
            <a:picLocks noGrp="1" noChangeAspect="1"/>
          </p:cNvPicPr>
          <p:nvPr>
            <p:ph idx="1"/>
          </p:nvPr>
        </p:nvPicPr>
        <p:blipFill>
          <a:blip r:embed="rId2"/>
          <a:stretch>
            <a:fillRect/>
          </a:stretch>
        </p:blipFill>
        <p:spPr>
          <a:xfrm>
            <a:off x="517258" y="684774"/>
            <a:ext cx="5129860" cy="1932396"/>
          </a:xfrm>
        </p:spPr>
      </p:pic>
      <p:sp>
        <p:nvSpPr>
          <p:cNvPr id="5" name="TextBox 4">
            <a:extLst>
              <a:ext uri="{FF2B5EF4-FFF2-40B4-BE49-F238E27FC236}">
                <a16:creationId xmlns:a16="http://schemas.microsoft.com/office/drawing/2014/main" id="{74E29625-5842-F280-07C0-67B1B602C6D9}"/>
              </a:ext>
            </a:extLst>
          </p:cNvPr>
          <p:cNvSpPr txBox="1"/>
          <p:nvPr/>
        </p:nvSpPr>
        <p:spPr>
          <a:xfrm>
            <a:off x="6632221" y="498592"/>
            <a:ext cx="352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Text, letter&#10;&#10;Description automatically generated">
            <a:extLst>
              <a:ext uri="{FF2B5EF4-FFF2-40B4-BE49-F238E27FC236}">
                <a16:creationId xmlns:a16="http://schemas.microsoft.com/office/drawing/2014/main" id="{FEA15B95-F608-5646-6801-F664027B41C7}"/>
              </a:ext>
            </a:extLst>
          </p:cNvPr>
          <p:cNvPicPr>
            <a:picLocks noChangeAspect="1"/>
          </p:cNvPicPr>
          <p:nvPr/>
        </p:nvPicPr>
        <p:blipFill>
          <a:blip r:embed="rId3"/>
          <a:stretch>
            <a:fillRect/>
          </a:stretch>
        </p:blipFill>
        <p:spPr>
          <a:xfrm>
            <a:off x="575733" y="4044621"/>
            <a:ext cx="3928533" cy="1722679"/>
          </a:xfrm>
          <a:prstGeom prst="rect">
            <a:avLst/>
          </a:prstGeom>
        </p:spPr>
      </p:pic>
      <p:pic>
        <p:nvPicPr>
          <p:cNvPr id="7" name="Picture 7">
            <a:extLst>
              <a:ext uri="{FF2B5EF4-FFF2-40B4-BE49-F238E27FC236}">
                <a16:creationId xmlns:a16="http://schemas.microsoft.com/office/drawing/2014/main" id="{71C226B0-A5B6-35D8-81F7-FED8939B64C0}"/>
              </a:ext>
            </a:extLst>
          </p:cNvPr>
          <p:cNvPicPr>
            <a:picLocks noChangeAspect="1"/>
          </p:cNvPicPr>
          <p:nvPr/>
        </p:nvPicPr>
        <p:blipFill>
          <a:blip r:embed="rId4"/>
          <a:stretch>
            <a:fillRect/>
          </a:stretch>
        </p:blipFill>
        <p:spPr>
          <a:xfrm>
            <a:off x="594549" y="5769468"/>
            <a:ext cx="5753570" cy="408471"/>
          </a:xfrm>
          <a:prstGeom prst="rect">
            <a:avLst/>
          </a:prstGeom>
        </p:spPr>
      </p:pic>
      <p:pic>
        <p:nvPicPr>
          <p:cNvPr id="8" name="Picture 8">
            <a:extLst>
              <a:ext uri="{FF2B5EF4-FFF2-40B4-BE49-F238E27FC236}">
                <a16:creationId xmlns:a16="http://schemas.microsoft.com/office/drawing/2014/main" id="{723163C3-9F7C-E3E3-26C2-D418B96B364B}"/>
              </a:ext>
            </a:extLst>
          </p:cNvPr>
          <p:cNvPicPr>
            <a:picLocks noChangeAspect="1"/>
          </p:cNvPicPr>
          <p:nvPr/>
        </p:nvPicPr>
        <p:blipFill>
          <a:blip r:embed="rId5"/>
          <a:stretch>
            <a:fillRect/>
          </a:stretch>
        </p:blipFill>
        <p:spPr>
          <a:xfrm>
            <a:off x="575734" y="6246703"/>
            <a:ext cx="3966163" cy="310074"/>
          </a:xfrm>
          <a:prstGeom prst="rect">
            <a:avLst/>
          </a:prstGeom>
        </p:spPr>
      </p:pic>
      <p:pic>
        <p:nvPicPr>
          <p:cNvPr id="9" name="Picture 9" descr="Text&#10;&#10;Description automatically generated">
            <a:extLst>
              <a:ext uri="{FF2B5EF4-FFF2-40B4-BE49-F238E27FC236}">
                <a16:creationId xmlns:a16="http://schemas.microsoft.com/office/drawing/2014/main" id="{CCA577B2-AECF-AD03-E174-8BEE7BB71FA8}"/>
              </a:ext>
            </a:extLst>
          </p:cNvPr>
          <p:cNvPicPr>
            <a:picLocks noChangeAspect="1"/>
          </p:cNvPicPr>
          <p:nvPr/>
        </p:nvPicPr>
        <p:blipFill>
          <a:blip r:embed="rId6"/>
          <a:stretch>
            <a:fillRect/>
          </a:stretch>
        </p:blipFill>
        <p:spPr>
          <a:xfrm>
            <a:off x="519289" y="2419339"/>
            <a:ext cx="4699940" cy="1624212"/>
          </a:xfrm>
          <a:prstGeom prst="rect">
            <a:avLst/>
          </a:prstGeom>
        </p:spPr>
      </p:pic>
      <p:sp>
        <p:nvSpPr>
          <p:cNvPr id="10" name="TextBox 9">
            <a:extLst>
              <a:ext uri="{FF2B5EF4-FFF2-40B4-BE49-F238E27FC236}">
                <a16:creationId xmlns:a16="http://schemas.microsoft.com/office/drawing/2014/main" id="{BF4E9FCC-72F1-35E8-B7BD-2E0108993860}"/>
              </a:ext>
            </a:extLst>
          </p:cNvPr>
          <p:cNvSpPr txBox="1"/>
          <p:nvPr/>
        </p:nvSpPr>
        <p:spPr>
          <a:xfrm>
            <a:off x="5987142" y="752103"/>
            <a:ext cx="470064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 1: Imputation through Interpolating the values from the neighboring columns</a:t>
            </a:r>
          </a:p>
          <a:p>
            <a:endParaRPr lang="en-US"/>
          </a:p>
          <a:p>
            <a:r>
              <a:rPr lang="en-US"/>
              <a:t>Step 2: Adding a new column Delay as per the mentioned condition.</a:t>
            </a:r>
          </a:p>
          <a:p>
            <a:endParaRPr lang="en-US"/>
          </a:p>
          <a:p>
            <a:r>
              <a:rPr lang="en-US"/>
              <a:t>Step 3: Converting the </a:t>
            </a:r>
            <a:r>
              <a:rPr lang="en-US" err="1"/>
              <a:t>dtypes</a:t>
            </a:r>
            <a:r>
              <a:rPr lang="en-US"/>
              <a:t> some of the column as per the nature of their data</a:t>
            </a:r>
          </a:p>
          <a:p>
            <a:endParaRPr lang="en-US"/>
          </a:p>
          <a:p>
            <a:r>
              <a:rPr lang="en-US"/>
              <a:t>Step 4: Creating a random sample of 1000 rows such that there are no null values </a:t>
            </a:r>
          </a:p>
          <a:p>
            <a:endParaRPr lang="en-US"/>
          </a:p>
          <a:p>
            <a:r>
              <a:rPr lang="en-US"/>
              <a:t>Step 5: Writing the </a:t>
            </a:r>
            <a:r>
              <a:rPr lang="en-US" err="1"/>
              <a:t>dataframe</a:t>
            </a:r>
            <a:r>
              <a:rPr lang="en-US"/>
              <a:t> into a csv file </a:t>
            </a:r>
          </a:p>
          <a:p>
            <a:endParaRPr lang="en-US"/>
          </a:p>
          <a:p>
            <a:r>
              <a:rPr lang="en-US"/>
              <a:t>Step 6: Merging all the sample files</a:t>
            </a:r>
          </a:p>
        </p:txBody>
      </p:sp>
    </p:spTree>
    <p:extLst>
      <p:ext uri="{BB962C8B-B14F-4D97-AF65-F5344CB8AC3E}">
        <p14:creationId xmlns:p14="http://schemas.microsoft.com/office/powerpoint/2010/main" val="941558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8450-5B3A-A805-90B3-CDED1780A5A9}"/>
              </a:ext>
            </a:extLst>
          </p:cNvPr>
          <p:cNvSpPr>
            <a:spLocks noGrp="1"/>
          </p:cNvSpPr>
          <p:nvPr>
            <p:ph type="title"/>
          </p:nvPr>
        </p:nvSpPr>
        <p:spPr>
          <a:xfrm>
            <a:off x="925219" y="-470"/>
            <a:ext cx="10134600" cy="1288489"/>
          </a:xfrm>
        </p:spPr>
        <p:txBody>
          <a:bodyPr/>
          <a:lstStyle/>
          <a:p>
            <a:r>
              <a:rPr lang="en-US"/>
              <a:t>Process: </a:t>
            </a:r>
          </a:p>
        </p:txBody>
      </p:sp>
      <p:pic>
        <p:nvPicPr>
          <p:cNvPr id="4" name="Picture 4" descr="Diagram&#10;&#10;Description automatically generated">
            <a:extLst>
              <a:ext uri="{FF2B5EF4-FFF2-40B4-BE49-F238E27FC236}">
                <a16:creationId xmlns:a16="http://schemas.microsoft.com/office/drawing/2014/main" id="{03B3AF3D-6EC7-41C1-CEE3-1B292F979089}"/>
              </a:ext>
            </a:extLst>
          </p:cNvPr>
          <p:cNvPicPr>
            <a:picLocks noGrp="1" noChangeAspect="1"/>
          </p:cNvPicPr>
          <p:nvPr>
            <p:ph idx="1"/>
          </p:nvPr>
        </p:nvPicPr>
        <p:blipFill>
          <a:blip r:embed="rId2"/>
          <a:stretch>
            <a:fillRect/>
          </a:stretch>
        </p:blipFill>
        <p:spPr>
          <a:xfrm>
            <a:off x="2160734" y="1599294"/>
            <a:ext cx="8960185" cy="5022971"/>
          </a:xfrm>
        </p:spPr>
      </p:pic>
    </p:spTree>
    <p:extLst>
      <p:ext uri="{BB962C8B-B14F-4D97-AF65-F5344CB8AC3E}">
        <p14:creationId xmlns:p14="http://schemas.microsoft.com/office/powerpoint/2010/main" val="7794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3D1C-11FE-5D95-9F3E-75F7085105A4}"/>
              </a:ext>
            </a:extLst>
          </p:cNvPr>
          <p:cNvSpPr>
            <a:spLocks noGrp="1"/>
          </p:cNvSpPr>
          <p:nvPr>
            <p:ph type="title"/>
          </p:nvPr>
        </p:nvSpPr>
        <p:spPr>
          <a:xfrm>
            <a:off x="699441" y="-56915"/>
            <a:ext cx="10134600" cy="1288489"/>
          </a:xfrm>
        </p:spPr>
        <p:txBody>
          <a:bodyPr/>
          <a:lstStyle/>
          <a:p>
            <a:r>
              <a:rPr lang="en-US"/>
              <a:t>Auto Modelling:</a:t>
            </a:r>
          </a:p>
        </p:txBody>
      </p:sp>
      <p:pic>
        <p:nvPicPr>
          <p:cNvPr id="4" name="Picture 4" descr="Table&#10;&#10;Description automatically generated">
            <a:extLst>
              <a:ext uri="{FF2B5EF4-FFF2-40B4-BE49-F238E27FC236}">
                <a16:creationId xmlns:a16="http://schemas.microsoft.com/office/drawing/2014/main" id="{72F8F526-CE1F-59FD-7C1B-9B315A7847F9}"/>
              </a:ext>
            </a:extLst>
          </p:cNvPr>
          <p:cNvPicPr>
            <a:picLocks noGrp="1" noChangeAspect="1"/>
          </p:cNvPicPr>
          <p:nvPr>
            <p:ph idx="1"/>
          </p:nvPr>
        </p:nvPicPr>
        <p:blipFill>
          <a:blip r:embed="rId2"/>
          <a:stretch>
            <a:fillRect/>
          </a:stretch>
        </p:blipFill>
        <p:spPr>
          <a:xfrm>
            <a:off x="1032013" y="1183533"/>
            <a:ext cx="10015084" cy="5371045"/>
          </a:xfrm>
        </p:spPr>
      </p:pic>
    </p:spTree>
    <p:extLst>
      <p:ext uri="{BB962C8B-B14F-4D97-AF65-F5344CB8AC3E}">
        <p14:creationId xmlns:p14="http://schemas.microsoft.com/office/powerpoint/2010/main" val="328048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2640-A94C-B8D5-8A75-ABF4A1377C99}"/>
              </a:ext>
            </a:extLst>
          </p:cNvPr>
          <p:cNvSpPr>
            <a:spLocks noGrp="1"/>
          </p:cNvSpPr>
          <p:nvPr>
            <p:ph type="title"/>
          </p:nvPr>
        </p:nvSpPr>
        <p:spPr>
          <a:xfrm>
            <a:off x="718256" y="-47507"/>
            <a:ext cx="10134600" cy="1288489"/>
          </a:xfrm>
        </p:spPr>
        <p:txBody>
          <a:bodyPr/>
          <a:lstStyle/>
          <a:p>
            <a:r>
              <a:rPr lang="en-US"/>
              <a:t>Model After adding the predictions(4012 rows)</a:t>
            </a:r>
          </a:p>
        </p:txBody>
      </p:sp>
      <p:pic>
        <p:nvPicPr>
          <p:cNvPr id="4" name="Picture 4" descr="Graphical user interface&#10;&#10;Description automatically generated">
            <a:extLst>
              <a:ext uri="{FF2B5EF4-FFF2-40B4-BE49-F238E27FC236}">
                <a16:creationId xmlns:a16="http://schemas.microsoft.com/office/drawing/2014/main" id="{EEF7D14C-0477-74CB-D306-53349805AA22}"/>
              </a:ext>
            </a:extLst>
          </p:cNvPr>
          <p:cNvPicPr>
            <a:picLocks noGrp="1" noChangeAspect="1"/>
          </p:cNvPicPr>
          <p:nvPr>
            <p:ph idx="1"/>
          </p:nvPr>
        </p:nvPicPr>
        <p:blipFill>
          <a:blip r:embed="rId2"/>
          <a:stretch>
            <a:fillRect/>
          </a:stretch>
        </p:blipFill>
        <p:spPr>
          <a:xfrm>
            <a:off x="924884" y="1239977"/>
            <a:ext cx="9900084" cy="5408675"/>
          </a:xfrm>
        </p:spPr>
      </p:pic>
    </p:spTree>
    <p:extLst>
      <p:ext uri="{BB962C8B-B14F-4D97-AF65-F5344CB8AC3E}">
        <p14:creationId xmlns:p14="http://schemas.microsoft.com/office/powerpoint/2010/main" val="96445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DBB7-06F8-A13A-D65C-7474A507CA73}"/>
              </a:ext>
            </a:extLst>
          </p:cNvPr>
          <p:cNvSpPr>
            <a:spLocks noGrp="1"/>
          </p:cNvSpPr>
          <p:nvPr>
            <p:ph type="title"/>
          </p:nvPr>
        </p:nvSpPr>
        <p:spPr>
          <a:xfrm>
            <a:off x="746478" y="-235655"/>
            <a:ext cx="10134600" cy="1288489"/>
          </a:xfrm>
        </p:spPr>
        <p:txBody>
          <a:bodyPr/>
          <a:lstStyle/>
          <a:p>
            <a:r>
              <a:rPr lang="en-US"/>
              <a:t>Features:</a:t>
            </a:r>
          </a:p>
        </p:txBody>
      </p:sp>
      <p:pic>
        <p:nvPicPr>
          <p:cNvPr id="4" name="Picture 4" descr="Graphical user interface, application&#10;&#10;Description automatically generated">
            <a:extLst>
              <a:ext uri="{FF2B5EF4-FFF2-40B4-BE49-F238E27FC236}">
                <a16:creationId xmlns:a16="http://schemas.microsoft.com/office/drawing/2014/main" id="{376297A7-EA6C-4D4A-29DA-122F9A887879}"/>
              </a:ext>
            </a:extLst>
          </p:cNvPr>
          <p:cNvPicPr>
            <a:picLocks noGrp="1" noChangeAspect="1"/>
          </p:cNvPicPr>
          <p:nvPr>
            <p:ph idx="1"/>
          </p:nvPr>
        </p:nvPicPr>
        <p:blipFill>
          <a:blip r:embed="rId2"/>
          <a:stretch>
            <a:fillRect/>
          </a:stretch>
        </p:blipFill>
        <p:spPr>
          <a:xfrm>
            <a:off x="1153768" y="1108273"/>
            <a:ext cx="9432908" cy="5305193"/>
          </a:xfrm>
        </p:spPr>
      </p:pic>
    </p:spTree>
    <p:extLst>
      <p:ext uri="{BB962C8B-B14F-4D97-AF65-F5344CB8AC3E}">
        <p14:creationId xmlns:p14="http://schemas.microsoft.com/office/powerpoint/2010/main" val="143103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D4A2-3F15-D17E-3652-023097607B8A}"/>
              </a:ext>
            </a:extLst>
          </p:cNvPr>
          <p:cNvSpPr>
            <a:spLocks noGrp="1"/>
          </p:cNvSpPr>
          <p:nvPr>
            <p:ph type="title"/>
          </p:nvPr>
        </p:nvSpPr>
        <p:spPr>
          <a:xfrm>
            <a:off x="661811" y="-386174"/>
            <a:ext cx="10134600" cy="1288489"/>
          </a:xfrm>
        </p:spPr>
        <p:txBody>
          <a:bodyPr/>
          <a:lstStyle/>
          <a:p>
            <a:r>
              <a:rPr lang="en-US"/>
              <a:t>Features after </a:t>
            </a:r>
            <a:r>
              <a:rPr lang="en-US" err="1"/>
              <a:t>Automodel</a:t>
            </a:r>
            <a:r>
              <a:rPr lang="en-US"/>
              <a:t>:</a:t>
            </a:r>
          </a:p>
        </p:txBody>
      </p:sp>
      <p:pic>
        <p:nvPicPr>
          <p:cNvPr id="4" name="Picture 4" descr="Graphical user interface, application&#10;&#10;Description automatically generated">
            <a:extLst>
              <a:ext uri="{FF2B5EF4-FFF2-40B4-BE49-F238E27FC236}">
                <a16:creationId xmlns:a16="http://schemas.microsoft.com/office/drawing/2014/main" id="{52C795B4-DFF3-0ED5-F90E-D79526BB332D}"/>
              </a:ext>
            </a:extLst>
          </p:cNvPr>
          <p:cNvPicPr>
            <a:picLocks noGrp="1" noChangeAspect="1"/>
          </p:cNvPicPr>
          <p:nvPr>
            <p:ph idx="1"/>
          </p:nvPr>
        </p:nvPicPr>
        <p:blipFill>
          <a:blip r:embed="rId2"/>
          <a:stretch>
            <a:fillRect/>
          </a:stretch>
        </p:blipFill>
        <p:spPr>
          <a:xfrm>
            <a:off x="756668" y="901311"/>
            <a:ext cx="9841404" cy="5248749"/>
          </a:xfrm>
        </p:spPr>
      </p:pic>
    </p:spTree>
    <p:extLst>
      <p:ext uri="{BB962C8B-B14F-4D97-AF65-F5344CB8AC3E}">
        <p14:creationId xmlns:p14="http://schemas.microsoft.com/office/powerpoint/2010/main" val="648759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AE8-1375-E5AB-296C-2086C454313B}"/>
              </a:ext>
            </a:extLst>
          </p:cNvPr>
          <p:cNvSpPr>
            <a:spLocks noGrp="1"/>
          </p:cNvSpPr>
          <p:nvPr>
            <p:ph type="title"/>
          </p:nvPr>
        </p:nvSpPr>
        <p:spPr>
          <a:xfrm>
            <a:off x="652404" y="-386174"/>
            <a:ext cx="10134600" cy="1288489"/>
          </a:xfrm>
        </p:spPr>
        <p:txBody>
          <a:bodyPr/>
          <a:lstStyle/>
          <a:p>
            <a:r>
              <a:rPr lang="en-US"/>
              <a:t>Cross Validation:</a:t>
            </a:r>
          </a:p>
        </p:txBody>
      </p:sp>
      <p:pic>
        <p:nvPicPr>
          <p:cNvPr id="4" name="Picture 4" descr="Graphical user interface, application&#10;&#10;Description automatically generated">
            <a:extLst>
              <a:ext uri="{FF2B5EF4-FFF2-40B4-BE49-F238E27FC236}">
                <a16:creationId xmlns:a16="http://schemas.microsoft.com/office/drawing/2014/main" id="{BF481D1D-A887-83DE-6C42-31C26D2B9101}"/>
              </a:ext>
            </a:extLst>
          </p:cNvPr>
          <p:cNvPicPr>
            <a:picLocks noGrp="1" noChangeAspect="1"/>
          </p:cNvPicPr>
          <p:nvPr>
            <p:ph idx="1"/>
          </p:nvPr>
        </p:nvPicPr>
        <p:blipFill>
          <a:blip r:embed="rId2"/>
          <a:stretch>
            <a:fillRect/>
          </a:stretch>
        </p:blipFill>
        <p:spPr>
          <a:xfrm>
            <a:off x="819233" y="901310"/>
            <a:ext cx="9857386" cy="5455712"/>
          </a:xfrm>
        </p:spPr>
      </p:pic>
    </p:spTree>
    <p:extLst>
      <p:ext uri="{BB962C8B-B14F-4D97-AF65-F5344CB8AC3E}">
        <p14:creationId xmlns:p14="http://schemas.microsoft.com/office/powerpoint/2010/main" val="147106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2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3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6" name="Rectangle 3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2F00B38F-81AC-FADF-4FFC-E50FA0874CBB}"/>
              </a:ext>
            </a:extLst>
          </p:cNvPr>
          <p:cNvGraphicFramePr>
            <a:graphicFrameLocks noGrp="1"/>
          </p:cNvGraphicFramePr>
          <p:nvPr>
            <p:ph idx="1"/>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297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A30-44F4-00E7-CDF2-2B931BE0E0ED}"/>
              </a:ext>
            </a:extLst>
          </p:cNvPr>
          <p:cNvSpPr>
            <a:spLocks noGrp="1"/>
          </p:cNvSpPr>
          <p:nvPr>
            <p:ph type="title"/>
          </p:nvPr>
        </p:nvSpPr>
        <p:spPr>
          <a:xfrm>
            <a:off x="737070" y="-414396"/>
            <a:ext cx="10134600" cy="1288489"/>
          </a:xfrm>
        </p:spPr>
        <p:txBody>
          <a:bodyPr/>
          <a:lstStyle/>
          <a:p>
            <a:r>
              <a:rPr lang="en-US"/>
              <a:t>Results from Rapid Miner:</a:t>
            </a:r>
          </a:p>
        </p:txBody>
      </p:sp>
      <p:pic>
        <p:nvPicPr>
          <p:cNvPr id="4" name="Picture 4" descr="Graphical user interface, table&#10;&#10;Description automatically generated">
            <a:extLst>
              <a:ext uri="{FF2B5EF4-FFF2-40B4-BE49-F238E27FC236}">
                <a16:creationId xmlns:a16="http://schemas.microsoft.com/office/drawing/2014/main" id="{551AC31B-DD55-A71C-60BF-C7555159BD06}"/>
              </a:ext>
            </a:extLst>
          </p:cNvPr>
          <p:cNvPicPr>
            <a:picLocks noGrp="1" noChangeAspect="1"/>
          </p:cNvPicPr>
          <p:nvPr>
            <p:ph idx="1"/>
          </p:nvPr>
        </p:nvPicPr>
        <p:blipFill rotWithShape="1">
          <a:blip r:embed="rId2"/>
          <a:srcRect l="16915" t="12322" r="812" b="57820"/>
          <a:stretch/>
        </p:blipFill>
        <p:spPr>
          <a:xfrm>
            <a:off x="734205" y="948347"/>
            <a:ext cx="6244153" cy="1185163"/>
          </a:xfrm>
        </p:spPr>
      </p:pic>
      <p:pic>
        <p:nvPicPr>
          <p:cNvPr id="5" name="Picture 5" descr="Graphical user interface, application, table&#10;&#10;Description automatically generated">
            <a:extLst>
              <a:ext uri="{FF2B5EF4-FFF2-40B4-BE49-F238E27FC236}">
                <a16:creationId xmlns:a16="http://schemas.microsoft.com/office/drawing/2014/main" id="{91842F8D-11DF-3BFB-98F9-D53C1F0766B8}"/>
              </a:ext>
            </a:extLst>
          </p:cNvPr>
          <p:cNvPicPr>
            <a:picLocks noChangeAspect="1"/>
          </p:cNvPicPr>
          <p:nvPr/>
        </p:nvPicPr>
        <p:blipFill rotWithShape="1">
          <a:blip r:embed="rId3"/>
          <a:srcRect l="17082" t="12260" r="237" b="67624"/>
          <a:stretch/>
        </p:blipFill>
        <p:spPr>
          <a:xfrm>
            <a:off x="735659" y="2276868"/>
            <a:ext cx="6241788" cy="989564"/>
          </a:xfrm>
          <a:prstGeom prst="rect">
            <a:avLst/>
          </a:prstGeom>
        </p:spPr>
      </p:pic>
      <p:pic>
        <p:nvPicPr>
          <p:cNvPr id="6" name="Picture 6" descr="Graphical user interface, application, table&#10;&#10;Description automatically generated">
            <a:extLst>
              <a:ext uri="{FF2B5EF4-FFF2-40B4-BE49-F238E27FC236}">
                <a16:creationId xmlns:a16="http://schemas.microsoft.com/office/drawing/2014/main" id="{EE81229C-03CA-73D1-80B2-7265E11BD70D}"/>
              </a:ext>
            </a:extLst>
          </p:cNvPr>
          <p:cNvPicPr>
            <a:picLocks noChangeAspect="1"/>
          </p:cNvPicPr>
          <p:nvPr/>
        </p:nvPicPr>
        <p:blipFill rotWithShape="1">
          <a:blip r:embed="rId4"/>
          <a:srcRect l="17217" t="13115" r="287" b="65574"/>
          <a:stretch/>
        </p:blipFill>
        <p:spPr>
          <a:xfrm>
            <a:off x="735660" y="3801308"/>
            <a:ext cx="6241773" cy="857780"/>
          </a:xfrm>
          <a:prstGeom prst="rect">
            <a:avLst/>
          </a:prstGeom>
        </p:spPr>
      </p:pic>
      <p:pic>
        <p:nvPicPr>
          <p:cNvPr id="7" name="Picture 7" descr="Chart, waterfall chart&#10;&#10;Description automatically generated">
            <a:extLst>
              <a:ext uri="{FF2B5EF4-FFF2-40B4-BE49-F238E27FC236}">
                <a16:creationId xmlns:a16="http://schemas.microsoft.com/office/drawing/2014/main" id="{909497CE-40DC-C0C8-54C0-2D5F6796D847}"/>
              </a:ext>
            </a:extLst>
          </p:cNvPr>
          <p:cNvPicPr>
            <a:picLocks noChangeAspect="1"/>
          </p:cNvPicPr>
          <p:nvPr/>
        </p:nvPicPr>
        <p:blipFill>
          <a:blip r:embed="rId5"/>
          <a:stretch>
            <a:fillRect/>
          </a:stretch>
        </p:blipFill>
        <p:spPr>
          <a:xfrm>
            <a:off x="7057438" y="906992"/>
            <a:ext cx="4812828" cy="4611273"/>
          </a:xfrm>
          <a:prstGeom prst="rect">
            <a:avLst/>
          </a:prstGeom>
        </p:spPr>
      </p:pic>
    </p:spTree>
    <p:extLst>
      <p:ext uri="{BB962C8B-B14F-4D97-AF65-F5344CB8AC3E}">
        <p14:creationId xmlns:p14="http://schemas.microsoft.com/office/powerpoint/2010/main" val="429434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4A1-76EE-8D4C-50C8-688E7B125C4A}"/>
              </a:ext>
            </a:extLst>
          </p:cNvPr>
          <p:cNvSpPr>
            <a:spLocks noGrp="1"/>
          </p:cNvSpPr>
          <p:nvPr>
            <p:ph type="title"/>
          </p:nvPr>
        </p:nvSpPr>
        <p:spPr>
          <a:xfrm>
            <a:off x="375557" y="-582386"/>
            <a:ext cx="10134600" cy="1288489"/>
          </a:xfrm>
        </p:spPr>
        <p:txBody>
          <a:bodyPr/>
          <a:lstStyle/>
          <a:p>
            <a:r>
              <a:rPr lang="en-US"/>
              <a:t>Merging the csv files:</a:t>
            </a:r>
          </a:p>
        </p:txBody>
      </p:sp>
      <p:pic>
        <p:nvPicPr>
          <p:cNvPr id="4" name="Picture 4" descr="Text&#10;&#10;Description automatically generated">
            <a:extLst>
              <a:ext uri="{FF2B5EF4-FFF2-40B4-BE49-F238E27FC236}">
                <a16:creationId xmlns:a16="http://schemas.microsoft.com/office/drawing/2014/main" id="{B8AD7D28-F7FB-5037-5F60-D508958D37E7}"/>
              </a:ext>
            </a:extLst>
          </p:cNvPr>
          <p:cNvPicPr>
            <a:picLocks noGrp="1" noChangeAspect="1"/>
          </p:cNvPicPr>
          <p:nvPr>
            <p:ph idx="1"/>
          </p:nvPr>
        </p:nvPicPr>
        <p:blipFill>
          <a:blip r:embed="rId2"/>
          <a:stretch>
            <a:fillRect/>
          </a:stretch>
        </p:blipFill>
        <p:spPr>
          <a:xfrm>
            <a:off x="425099" y="668650"/>
            <a:ext cx="4295775" cy="3076575"/>
          </a:xfrm>
        </p:spPr>
      </p:pic>
      <p:pic>
        <p:nvPicPr>
          <p:cNvPr id="5" name="Picture 5">
            <a:extLst>
              <a:ext uri="{FF2B5EF4-FFF2-40B4-BE49-F238E27FC236}">
                <a16:creationId xmlns:a16="http://schemas.microsoft.com/office/drawing/2014/main" id="{73597E5A-CF8D-722F-D7A1-147E6009F0AF}"/>
              </a:ext>
            </a:extLst>
          </p:cNvPr>
          <p:cNvPicPr>
            <a:picLocks noChangeAspect="1"/>
          </p:cNvPicPr>
          <p:nvPr/>
        </p:nvPicPr>
        <p:blipFill>
          <a:blip r:embed="rId3"/>
          <a:stretch>
            <a:fillRect/>
          </a:stretch>
        </p:blipFill>
        <p:spPr>
          <a:xfrm>
            <a:off x="380010" y="4158877"/>
            <a:ext cx="9502239" cy="1063752"/>
          </a:xfrm>
          <a:prstGeom prst="rect">
            <a:avLst/>
          </a:prstGeom>
        </p:spPr>
      </p:pic>
    </p:spTree>
    <p:extLst>
      <p:ext uri="{BB962C8B-B14F-4D97-AF65-F5344CB8AC3E}">
        <p14:creationId xmlns:p14="http://schemas.microsoft.com/office/powerpoint/2010/main" val="14108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3783-AA56-A1EC-7BB4-0610A883E056}"/>
              </a:ext>
            </a:extLst>
          </p:cNvPr>
          <p:cNvSpPr>
            <a:spLocks noGrp="1"/>
          </p:cNvSpPr>
          <p:nvPr>
            <p:ph type="title"/>
          </p:nvPr>
        </p:nvSpPr>
        <p:spPr>
          <a:xfrm>
            <a:off x="266700" y="-433944"/>
            <a:ext cx="10134600" cy="1288489"/>
          </a:xfrm>
        </p:spPr>
        <p:txBody>
          <a:bodyPr/>
          <a:lstStyle/>
          <a:p>
            <a:r>
              <a:rPr lang="en-US"/>
              <a:t>Data Visualization:</a:t>
            </a:r>
          </a:p>
        </p:txBody>
      </p:sp>
      <p:pic>
        <p:nvPicPr>
          <p:cNvPr id="4" name="Picture 4" descr="Chart, scatter chart&#10;&#10;Description automatically generated">
            <a:extLst>
              <a:ext uri="{FF2B5EF4-FFF2-40B4-BE49-F238E27FC236}">
                <a16:creationId xmlns:a16="http://schemas.microsoft.com/office/drawing/2014/main" id="{CC1D7382-F202-043C-058D-704C11AE2461}"/>
              </a:ext>
            </a:extLst>
          </p:cNvPr>
          <p:cNvPicPr>
            <a:picLocks noGrp="1" noChangeAspect="1"/>
          </p:cNvPicPr>
          <p:nvPr>
            <p:ph idx="1"/>
          </p:nvPr>
        </p:nvPicPr>
        <p:blipFill>
          <a:blip r:embed="rId2"/>
          <a:stretch>
            <a:fillRect/>
          </a:stretch>
        </p:blipFill>
        <p:spPr>
          <a:xfrm>
            <a:off x="472686" y="3072344"/>
            <a:ext cx="4230293" cy="3147965"/>
          </a:xfrm>
        </p:spPr>
      </p:pic>
      <p:pic>
        <p:nvPicPr>
          <p:cNvPr id="5" name="Picture 5">
            <a:extLst>
              <a:ext uri="{FF2B5EF4-FFF2-40B4-BE49-F238E27FC236}">
                <a16:creationId xmlns:a16="http://schemas.microsoft.com/office/drawing/2014/main" id="{9CC500B9-1E4E-AFE1-5D7B-0F90E258A77C}"/>
              </a:ext>
            </a:extLst>
          </p:cNvPr>
          <p:cNvPicPr>
            <a:picLocks noChangeAspect="1"/>
          </p:cNvPicPr>
          <p:nvPr/>
        </p:nvPicPr>
        <p:blipFill>
          <a:blip r:embed="rId3"/>
          <a:stretch>
            <a:fillRect/>
          </a:stretch>
        </p:blipFill>
        <p:spPr>
          <a:xfrm>
            <a:off x="5090558" y="355246"/>
            <a:ext cx="6909459" cy="4049535"/>
          </a:xfrm>
          <a:prstGeom prst="rect">
            <a:avLst/>
          </a:prstGeom>
        </p:spPr>
      </p:pic>
      <p:pic>
        <p:nvPicPr>
          <p:cNvPr id="6" name="Picture 6" descr="Chart, bar chart&#10;&#10;Description automatically generated">
            <a:extLst>
              <a:ext uri="{FF2B5EF4-FFF2-40B4-BE49-F238E27FC236}">
                <a16:creationId xmlns:a16="http://schemas.microsoft.com/office/drawing/2014/main" id="{BF069E04-F604-E126-77CC-163B3FEE634A}"/>
              </a:ext>
            </a:extLst>
          </p:cNvPr>
          <p:cNvPicPr>
            <a:picLocks noChangeAspect="1"/>
          </p:cNvPicPr>
          <p:nvPr/>
        </p:nvPicPr>
        <p:blipFill>
          <a:blip r:embed="rId4"/>
          <a:stretch>
            <a:fillRect/>
          </a:stretch>
        </p:blipFill>
        <p:spPr>
          <a:xfrm>
            <a:off x="409699" y="941128"/>
            <a:ext cx="2683823" cy="1957431"/>
          </a:xfrm>
          <a:prstGeom prst="rect">
            <a:avLst/>
          </a:prstGeom>
        </p:spPr>
      </p:pic>
      <p:pic>
        <p:nvPicPr>
          <p:cNvPr id="7" name="Picture 7" descr="Chart, pie chart&#10;&#10;Description automatically generated">
            <a:extLst>
              <a:ext uri="{FF2B5EF4-FFF2-40B4-BE49-F238E27FC236}">
                <a16:creationId xmlns:a16="http://schemas.microsoft.com/office/drawing/2014/main" id="{2F8311AC-6052-AC6F-1DBD-5EB88A4A47EB}"/>
              </a:ext>
            </a:extLst>
          </p:cNvPr>
          <p:cNvPicPr>
            <a:picLocks noChangeAspect="1"/>
          </p:cNvPicPr>
          <p:nvPr/>
        </p:nvPicPr>
        <p:blipFill>
          <a:blip r:embed="rId5"/>
          <a:stretch>
            <a:fillRect/>
          </a:stretch>
        </p:blipFill>
        <p:spPr>
          <a:xfrm>
            <a:off x="3220191" y="998170"/>
            <a:ext cx="1862447" cy="1902725"/>
          </a:xfrm>
          <a:prstGeom prst="rect">
            <a:avLst/>
          </a:prstGeom>
        </p:spPr>
      </p:pic>
      <p:pic>
        <p:nvPicPr>
          <p:cNvPr id="8" name="Picture 8" descr="Calendar&#10;&#10;Description automatically generated">
            <a:extLst>
              <a:ext uri="{FF2B5EF4-FFF2-40B4-BE49-F238E27FC236}">
                <a16:creationId xmlns:a16="http://schemas.microsoft.com/office/drawing/2014/main" id="{F36934DE-F01A-729E-E937-80ECBD7DE821}"/>
              </a:ext>
            </a:extLst>
          </p:cNvPr>
          <p:cNvPicPr>
            <a:picLocks noChangeAspect="1"/>
          </p:cNvPicPr>
          <p:nvPr/>
        </p:nvPicPr>
        <p:blipFill>
          <a:blip r:embed="rId6"/>
          <a:stretch>
            <a:fillRect/>
          </a:stretch>
        </p:blipFill>
        <p:spPr>
          <a:xfrm>
            <a:off x="5090556" y="4509826"/>
            <a:ext cx="6741226" cy="2103570"/>
          </a:xfrm>
          <a:prstGeom prst="rect">
            <a:avLst/>
          </a:prstGeom>
        </p:spPr>
      </p:pic>
    </p:spTree>
    <p:extLst>
      <p:ext uri="{BB962C8B-B14F-4D97-AF65-F5344CB8AC3E}">
        <p14:creationId xmlns:p14="http://schemas.microsoft.com/office/powerpoint/2010/main" val="2553485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4CB-C94F-FBE1-BA9D-33AB81B7B129}"/>
              </a:ext>
            </a:extLst>
          </p:cNvPr>
          <p:cNvSpPr>
            <a:spLocks noGrp="1"/>
          </p:cNvSpPr>
          <p:nvPr>
            <p:ph type="title"/>
          </p:nvPr>
        </p:nvSpPr>
        <p:spPr>
          <a:xfrm>
            <a:off x="200848" y="-564915"/>
            <a:ext cx="10134600" cy="1288489"/>
          </a:xfrm>
        </p:spPr>
        <p:txBody>
          <a:bodyPr/>
          <a:lstStyle/>
          <a:p>
            <a:r>
              <a:rPr lang="en-US"/>
              <a:t>Applying Models in Python:</a:t>
            </a:r>
          </a:p>
        </p:txBody>
      </p:sp>
      <p:pic>
        <p:nvPicPr>
          <p:cNvPr id="4" name="Picture 4">
            <a:extLst>
              <a:ext uri="{FF2B5EF4-FFF2-40B4-BE49-F238E27FC236}">
                <a16:creationId xmlns:a16="http://schemas.microsoft.com/office/drawing/2014/main" id="{AD851901-CD62-FB57-DDA1-A10789598AF0}"/>
              </a:ext>
            </a:extLst>
          </p:cNvPr>
          <p:cNvPicPr>
            <a:picLocks noGrp="1" noChangeAspect="1"/>
          </p:cNvPicPr>
          <p:nvPr>
            <p:ph idx="1"/>
          </p:nvPr>
        </p:nvPicPr>
        <p:blipFill>
          <a:blip r:embed="rId2"/>
          <a:stretch>
            <a:fillRect/>
          </a:stretch>
        </p:blipFill>
        <p:spPr>
          <a:xfrm>
            <a:off x="200848" y="679450"/>
            <a:ext cx="10134600" cy="2305804"/>
          </a:xfrm>
        </p:spPr>
      </p:pic>
      <p:pic>
        <p:nvPicPr>
          <p:cNvPr id="5" name="Picture 5" descr="Graphical user interface, text, application, email&#10;&#10;Description automatically generated">
            <a:extLst>
              <a:ext uri="{FF2B5EF4-FFF2-40B4-BE49-F238E27FC236}">
                <a16:creationId xmlns:a16="http://schemas.microsoft.com/office/drawing/2014/main" id="{2BDF0BD3-741C-AFBC-07A9-C8D818644861}"/>
              </a:ext>
            </a:extLst>
          </p:cNvPr>
          <p:cNvPicPr>
            <a:picLocks noChangeAspect="1"/>
          </p:cNvPicPr>
          <p:nvPr/>
        </p:nvPicPr>
        <p:blipFill>
          <a:blip r:embed="rId3"/>
          <a:stretch>
            <a:fillRect/>
          </a:stretch>
        </p:blipFill>
        <p:spPr>
          <a:xfrm>
            <a:off x="199437" y="2877344"/>
            <a:ext cx="6826014" cy="2081683"/>
          </a:xfrm>
          <a:prstGeom prst="rect">
            <a:avLst/>
          </a:prstGeom>
        </p:spPr>
      </p:pic>
      <p:pic>
        <p:nvPicPr>
          <p:cNvPr id="6" name="Picture 6" descr="Text&#10;&#10;Description automatically generated">
            <a:extLst>
              <a:ext uri="{FF2B5EF4-FFF2-40B4-BE49-F238E27FC236}">
                <a16:creationId xmlns:a16="http://schemas.microsoft.com/office/drawing/2014/main" id="{0BDF66E7-FDA1-8EB0-CE7B-3F31B870E7FF}"/>
              </a:ext>
            </a:extLst>
          </p:cNvPr>
          <p:cNvPicPr>
            <a:picLocks noChangeAspect="1"/>
          </p:cNvPicPr>
          <p:nvPr/>
        </p:nvPicPr>
        <p:blipFill>
          <a:blip r:embed="rId4"/>
          <a:stretch>
            <a:fillRect/>
          </a:stretch>
        </p:blipFill>
        <p:spPr>
          <a:xfrm>
            <a:off x="5270030" y="680137"/>
            <a:ext cx="6797792" cy="438765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0A13BB4A-FBFC-6751-9AB3-3B922A61F0A4}"/>
              </a:ext>
            </a:extLst>
          </p:cNvPr>
          <p:cNvPicPr>
            <a:picLocks noChangeAspect="1"/>
          </p:cNvPicPr>
          <p:nvPr/>
        </p:nvPicPr>
        <p:blipFill>
          <a:blip r:embed="rId5"/>
          <a:stretch>
            <a:fillRect/>
          </a:stretch>
        </p:blipFill>
        <p:spPr>
          <a:xfrm>
            <a:off x="227659" y="4916788"/>
            <a:ext cx="4314237" cy="1765755"/>
          </a:xfrm>
          <a:prstGeom prst="rect">
            <a:avLst/>
          </a:prstGeom>
        </p:spPr>
      </p:pic>
      <p:sp>
        <p:nvSpPr>
          <p:cNvPr id="8" name="TextBox 7">
            <a:extLst>
              <a:ext uri="{FF2B5EF4-FFF2-40B4-BE49-F238E27FC236}">
                <a16:creationId xmlns:a16="http://schemas.microsoft.com/office/drawing/2014/main" id="{60502BC6-DA21-03C8-5738-E4986235B078}"/>
              </a:ext>
            </a:extLst>
          </p:cNvPr>
          <p:cNvSpPr txBox="1"/>
          <p:nvPr/>
        </p:nvSpPr>
        <p:spPr>
          <a:xfrm>
            <a:off x="5499912" y="5017324"/>
            <a:ext cx="554096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2"/>
                </a:solidFill>
                <a:latin typeface="+mj-lt"/>
                <a:ea typeface="+mj-ea"/>
                <a:cs typeface="+mj-cs"/>
              </a:rPr>
              <a:t>Based on my analysis, the best result was achieved using logistic regression and decision tree models in Python, with an accuracy of 83%. In Rapid Miner, the decision tree model performed better, with an accuracy of 90.3%.</a:t>
            </a:r>
          </a:p>
        </p:txBody>
      </p:sp>
    </p:spTree>
    <p:extLst>
      <p:ext uri="{BB962C8B-B14F-4D97-AF65-F5344CB8AC3E}">
        <p14:creationId xmlns:p14="http://schemas.microsoft.com/office/powerpoint/2010/main" val="1173006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59EB0-A0B4-96CC-2967-F7F2BAE2F62D}"/>
              </a:ext>
            </a:extLst>
          </p:cNvPr>
          <p:cNvSpPr>
            <a:spLocks noGrp="1"/>
          </p:cNvSpPr>
          <p:nvPr>
            <p:ph type="title"/>
          </p:nvPr>
        </p:nvSpPr>
        <p:spPr>
          <a:xfrm>
            <a:off x="159908" y="251729"/>
            <a:ext cx="11875911" cy="638884"/>
          </a:xfrm>
        </p:spPr>
        <p:txBody>
          <a:bodyPr vert="horz" lIns="91440" tIns="45720" rIns="91440" bIns="45720" rtlCol="0" anchor="b">
            <a:normAutofit/>
          </a:bodyPr>
          <a:lstStyle/>
          <a:p>
            <a:pPr algn="ctr"/>
            <a:r>
              <a:rPr lang="en-US" b="1"/>
              <a:t>Conclusion</a:t>
            </a:r>
          </a:p>
        </p:txBody>
      </p:sp>
      <p:sp>
        <p:nvSpPr>
          <p:cNvPr id="7" name="TextBox 6">
            <a:extLst>
              <a:ext uri="{FF2B5EF4-FFF2-40B4-BE49-F238E27FC236}">
                <a16:creationId xmlns:a16="http://schemas.microsoft.com/office/drawing/2014/main" id="{9043DEAC-C553-90FA-0CDA-520896C50201}"/>
              </a:ext>
            </a:extLst>
          </p:cNvPr>
          <p:cNvSpPr txBox="1"/>
          <p:nvPr/>
        </p:nvSpPr>
        <p:spPr>
          <a:xfrm>
            <a:off x="5688025" y="797699"/>
            <a:ext cx="5750269" cy="49672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171450" indent="-171450">
              <a:spcAft>
                <a:spcPts val="600"/>
              </a:spcAft>
              <a:buFont typeface="Wingdings"/>
              <a:buChar char="ü"/>
            </a:pPr>
            <a:r>
              <a:rPr lang="en-US" sz="2000" spc="150">
                <a:solidFill>
                  <a:schemeClr val="tx2"/>
                </a:solidFill>
                <a:latin typeface="Bembo"/>
              </a:rPr>
              <a:t>Below table summarizes the findings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The </a:t>
            </a:r>
            <a:r>
              <a:rPr lang="en-US" sz="2000" b="1" spc="150">
                <a:solidFill>
                  <a:schemeClr val="tx2"/>
                </a:solidFill>
                <a:latin typeface="Bembo"/>
              </a:rPr>
              <a:t>best model</a:t>
            </a:r>
            <a:r>
              <a:rPr lang="en-US" sz="2000" spc="150">
                <a:solidFill>
                  <a:schemeClr val="tx2"/>
                </a:solidFill>
                <a:latin typeface="Bembo"/>
              </a:rPr>
              <a:t> to predict would be the </a:t>
            </a:r>
            <a:r>
              <a:rPr lang="en-US" sz="2000" b="1" spc="150">
                <a:solidFill>
                  <a:srgbClr val="FF0000"/>
                </a:solidFill>
                <a:latin typeface="Bembo"/>
              </a:rPr>
              <a:t>Logistic Regression Model</a:t>
            </a:r>
            <a:r>
              <a:rPr lang="en-US" sz="2000" b="1" spc="150">
                <a:solidFill>
                  <a:schemeClr val="tx2"/>
                </a:solidFill>
                <a:latin typeface="Bembo"/>
              </a:rPr>
              <a:t>,</a:t>
            </a:r>
            <a:r>
              <a:rPr lang="en-US" sz="2000" spc="150">
                <a:solidFill>
                  <a:schemeClr val="tx2"/>
                </a:solidFill>
                <a:latin typeface="Bembo"/>
              </a:rPr>
              <a:t> as it has the </a:t>
            </a:r>
            <a:r>
              <a:rPr lang="en-US" sz="2000" b="1" spc="150">
                <a:solidFill>
                  <a:schemeClr val="tx2"/>
                </a:solidFill>
                <a:latin typeface="Bembo"/>
              </a:rPr>
              <a:t>highest accuracy and a good balance between precision and recall</a:t>
            </a:r>
            <a:r>
              <a:rPr lang="en-US" sz="2000" spc="15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While the Decision Tree and Random Forest models have higher precision than the logistic regression model, they have </a:t>
            </a:r>
            <a:r>
              <a:rPr lang="en-US" sz="2000" b="1" spc="150">
                <a:solidFill>
                  <a:schemeClr val="tx2"/>
                </a:solidFill>
                <a:latin typeface="Bembo"/>
              </a:rPr>
              <a:t>lower recall</a:t>
            </a:r>
            <a:r>
              <a:rPr lang="en-US" sz="2000" spc="150">
                <a:solidFill>
                  <a:schemeClr val="tx2"/>
                </a:solidFill>
                <a:latin typeface="Bembo"/>
              </a:rPr>
              <a:t>, indicating that they </a:t>
            </a:r>
            <a:r>
              <a:rPr lang="en-US" sz="2000" i="1" spc="150">
                <a:solidFill>
                  <a:schemeClr val="tx2"/>
                </a:solidFill>
                <a:latin typeface="Bembo"/>
              </a:rPr>
              <a:t>may be overfitting the data</a:t>
            </a:r>
            <a:r>
              <a:rPr lang="en-US" sz="2000" spc="150">
                <a:solidFill>
                  <a:schemeClr val="tx2"/>
                </a:solidFill>
                <a:latin typeface="Bembo"/>
              </a:rPr>
              <a:t>. </a:t>
            </a:r>
            <a:endParaRPr lang="en-US" sz="2000">
              <a:solidFill>
                <a:schemeClr val="tx2"/>
              </a:solidFill>
              <a:latin typeface="Bembo"/>
            </a:endParaRPr>
          </a:p>
          <a:p>
            <a:pPr marL="171450" indent="-171450">
              <a:spcAft>
                <a:spcPts val="600"/>
              </a:spcAft>
              <a:buFont typeface="Wingdings"/>
              <a:buChar char="ü"/>
            </a:pPr>
            <a:r>
              <a:rPr lang="en-US" sz="2000" spc="150">
                <a:solidFill>
                  <a:schemeClr val="tx2"/>
                </a:solidFill>
                <a:latin typeface="Bembo"/>
              </a:rPr>
              <a:t>The KNN model has significantly lower accuracy and recall than the other models, indicating that it may </a:t>
            </a:r>
            <a:r>
              <a:rPr lang="en-US" sz="2000" b="1" spc="150">
                <a:solidFill>
                  <a:schemeClr val="tx2"/>
                </a:solidFill>
                <a:latin typeface="Bembo"/>
              </a:rPr>
              <a:t>not be a good fit</a:t>
            </a:r>
            <a:r>
              <a:rPr lang="en-US" sz="2000" spc="150">
                <a:solidFill>
                  <a:schemeClr val="tx2"/>
                </a:solidFill>
                <a:latin typeface="Bembo"/>
              </a:rPr>
              <a:t> for this particular dataset.</a:t>
            </a:r>
            <a:endParaRPr lang="en-US" sz="2000">
              <a:solidFill>
                <a:schemeClr val="tx2"/>
              </a:solidFill>
              <a:latin typeface="Bembo"/>
            </a:endParaRPr>
          </a:p>
        </p:txBody>
      </p:sp>
      <p:grpSp>
        <p:nvGrpSpPr>
          <p:cNvPr id="31" name="Group 30">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4239" y="5850225"/>
            <a:ext cx="867485" cy="115439"/>
            <a:chOff x="8910933" y="1861308"/>
            <a:chExt cx="867485" cy="115439"/>
          </a:xfrm>
        </p:grpSpPr>
        <p:sp>
          <p:nvSpPr>
            <p:cNvPr id="32" name="Rectangle 31">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4855D57-35D0-9A7E-B486-1390379BBEB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11761AAC-C0B4-8080-DF25-F246C910C0D4}"/>
              </a:ext>
            </a:extLst>
          </p:cNvPr>
          <p:cNvGraphicFramePr>
            <a:graphicFrameLocks noGrp="1"/>
          </p:cNvGraphicFramePr>
          <p:nvPr>
            <p:ph idx="1"/>
            <p:extLst>
              <p:ext uri="{D42A27DB-BD31-4B8C-83A1-F6EECF244321}">
                <p14:modId xmlns:p14="http://schemas.microsoft.com/office/powerpoint/2010/main" val="640217516"/>
              </p:ext>
            </p:extLst>
          </p:nvPr>
        </p:nvGraphicFramePr>
        <p:xfrm>
          <a:off x="749694" y="1775121"/>
          <a:ext cx="4395949" cy="3307762"/>
        </p:xfrm>
        <a:graphic>
          <a:graphicData uri="http://schemas.openxmlformats.org/drawingml/2006/table">
            <a:tbl>
              <a:tblPr firstRow="1" bandRow="1">
                <a:solidFill>
                  <a:schemeClr val="bg1"/>
                </a:solidFill>
                <a:tableStyleId>{5940675A-B579-460E-94D1-54222C63F5DA}</a:tableStyleId>
              </a:tblPr>
              <a:tblGrid>
                <a:gridCol w="1346018">
                  <a:extLst>
                    <a:ext uri="{9D8B030D-6E8A-4147-A177-3AD203B41FA5}">
                      <a16:colId xmlns:a16="http://schemas.microsoft.com/office/drawing/2014/main" val="2597950701"/>
                    </a:ext>
                  </a:extLst>
                </a:gridCol>
                <a:gridCol w="1035307">
                  <a:extLst>
                    <a:ext uri="{9D8B030D-6E8A-4147-A177-3AD203B41FA5}">
                      <a16:colId xmlns:a16="http://schemas.microsoft.com/office/drawing/2014/main" val="947085361"/>
                    </a:ext>
                  </a:extLst>
                </a:gridCol>
                <a:gridCol w="1028275">
                  <a:extLst>
                    <a:ext uri="{9D8B030D-6E8A-4147-A177-3AD203B41FA5}">
                      <a16:colId xmlns:a16="http://schemas.microsoft.com/office/drawing/2014/main" val="1423017172"/>
                    </a:ext>
                  </a:extLst>
                </a:gridCol>
                <a:gridCol w="986349">
                  <a:extLst>
                    <a:ext uri="{9D8B030D-6E8A-4147-A177-3AD203B41FA5}">
                      <a16:colId xmlns:a16="http://schemas.microsoft.com/office/drawing/2014/main" val="1408021723"/>
                    </a:ext>
                  </a:extLst>
                </a:gridCol>
              </a:tblGrid>
              <a:tr h="506948">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Model</a:t>
                      </a:r>
                      <a:endParaRPr lang="en-US" sz="1700" b="0" cap="none" spc="0">
                        <a:solidFill>
                          <a:schemeClr val="bg1"/>
                        </a:solidFill>
                        <a:effectLst/>
                        <a:latin typeface="Seaford Display"/>
                      </a:endParaRPr>
                    </a:p>
                  </a:txBody>
                  <a:tcPr marL="141930" marR="0" marT="109177" marB="10917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Accuracy</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Precision</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700" b="0" kern="1200" cap="none" spc="0">
                          <a:solidFill>
                            <a:schemeClr val="bg1"/>
                          </a:solidFill>
                          <a:effectLst/>
                          <a:latin typeface="Seaford Display"/>
                        </a:rPr>
                        <a:t>Recall</a:t>
                      </a:r>
                      <a:endParaRPr lang="en-US" sz="1700" b="0" cap="none" spc="0">
                        <a:solidFill>
                          <a:schemeClr val="bg1"/>
                        </a:solidFill>
                        <a:effectLst/>
                        <a:latin typeface="Seaford Display"/>
                      </a:endParaRPr>
                    </a:p>
                  </a:txBody>
                  <a:tcPr marL="141930" marR="0" marT="109177" marB="10917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713986140"/>
                  </a:ext>
                </a:extLst>
              </a:tr>
              <a:tr h="764622">
                <a:tc>
                  <a:txBody>
                    <a:bodyPr/>
                    <a:lstStyle/>
                    <a:p>
                      <a:pPr marL="0" lvl="0" algn="ctr">
                        <a:spcBef>
                          <a:spcPts val="0"/>
                        </a:spcBef>
                        <a:spcAft>
                          <a:spcPts val="0"/>
                        </a:spcAft>
                        <a:buNone/>
                      </a:pPr>
                      <a:r>
                        <a:rPr lang="en-US" sz="1700" b="1" u="none" strike="noStrike" kern="1200" cap="none" spc="0" baseline="0" noProof="0">
                          <a:solidFill>
                            <a:schemeClr val="tx1"/>
                          </a:solidFill>
                          <a:effectLst/>
                        </a:rPr>
                        <a:t>Logistic Regression</a:t>
                      </a:r>
                      <a:endParaRPr lang="en-US" sz="1700" b="1" cap="none" spc="0">
                        <a:solidFill>
                          <a:schemeClr val="tx1"/>
                        </a:solidFill>
                      </a:endParaRPr>
                    </a:p>
                  </a:txBody>
                  <a:tcPr marL="141930" marR="0" marT="109177" marB="109177"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92.30%</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94.73%</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algn="ctr" rtl="0" eaLnBrk="1" latinLnBrk="0" hangingPunct="1">
                        <a:spcBef>
                          <a:spcPts val="0"/>
                        </a:spcBef>
                        <a:spcAft>
                          <a:spcPts val="0"/>
                        </a:spcAft>
                      </a:pPr>
                      <a:r>
                        <a:rPr lang="en-US" sz="1700" kern="1200" cap="none" spc="0">
                          <a:solidFill>
                            <a:schemeClr val="tx1"/>
                          </a:solidFill>
                          <a:effectLst/>
                        </a:rPr>
                        <a:t>92.01%</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42363430"/>
                  </a:ext>
                </a:extLst>
              </a:tr>
              <a:tr h="764622">
                <a:tc>
                  <a:txBody>
                    <a:bodyPr/>
                    <a:lstStyle/>
                    <a:p>
                      <a:pPr marL="0" lvl="0" algn="ctr">
                        <a:spcBef>
                          <a:spcPts val="0"/>
                        </a:spcBef>
                        <a:spcAft>
                          <a:spcPts val="0"/>
                        </a:spcAft>
                        <a:buNone/>
                      </a:pPr>
                      <a:r>
                        <a:rPr lang="en-US" sz="1700" b="1" u="none" strike="noStrike" kern="1200" cap="none" spc="0" noProof="0">
                          <a:solidFill>
                            <a:schemeClr val="tx1"/>
                          </a:solidFill>
                          <a:effectLst/>
                        </a:rPr>
                        <a:t>Random Forest</a:t>
                      </a:r>
                      <a:endParaRPr lang="en-US" sz="1700" b="1" cap="none" spc="0">
                        <a:solidFill>
                          <a:schemeClr val="tx1"/>
                        </a:solidFill>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90.40%</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99.72%</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lvl="0" algn="ctr" rtl="0">
                        <a:spcBef>
                          <a:spcPts val="0"/>
                        </a:spcBef>
                        <a:spcAft>
                          <a:spcPts val="0"/>
                        </a:spcAft>
                        <a:buNone/>
                      </a:pPr>
                      <a:r>
                        <a:rPr lang="en-US" sz="1700" kern="1200" cap="none" spc="0">
                          <a:solidFill>
                            <a:schemeClr val="tx1"/>
                          </a:solidFill>
                          <a:effectLst/>
                        </a:rPr>
                        <a:t>82.79%</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93137684"/>
                  </a:ext>
                </a:extLst>
              </a:tr>
              <a:tr h="764622">
                <a:tc>
                  <a:txBody>
                    <a:bodyPr/>
                    <a:lstStyle/>
                    <a:p>
                      <a:pPr marL="0" lvl="0" algn="ctr" rtl="0">
                        <a:spcBef>
                          <a:spcPts val="0"/>
                        </a:spcBef>
                        <a:spcAft>
                          <a:spcPts val="0"/>
                        </a:spcAft>
                        <a:buNone/>
                      </a:pPr>
                      <a:r>
                        <a:rPr lang="en-US" sz="1700" b="1" kern="1200" cap="none" spc="0">
                          <a:solidFill>
                            <a:schemeClr val="tx1"/>
                          </a:solidFill>
                          <a:effectLst/>
                        </a:rPr>
                        <a:t>Decision Tree</a:t>
                      </a:r>
                      <a:endParaRPr lang="en-US" sz="1700" b="1" cap="none" spc="0">
                        <a:solidFill>
                          <a:schemeClr val="tx1"/>
                        </a:solidFill>
                        <a:effectLst/>
                      </a:endParaRPr>
                    </a:p>
                  </a:txBody>
                  <a:tcPr marL="141929" marR="0" marT="109177" marB="109177" anchor="ctr">
                    <a:lnL w="19050">
                      <a:solidFill>
                        <a:schemeClr val="tx1"/>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90.30%</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99.57%</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6350">
                      <a:solidFill>
                        <a:schemeClr val="tx1">
                          <a:lumMod val="50000"/>
                          <a:lumOff val="50000"/>
                        </a:schemeClr>
                      </a:solidFill>
                    </a:lnR>
                    <a:lnT w="12700" cmpd="sng">
                      <a:noFill/>
                      <a:prstDash val="solid"/>
                    </a:lnT>
                    <a:lnB w="6350">
                      <a:solidFill>
                        <a:schemeClr val="tx1">
                          <a:lumMod val="50000"/>
                          <a:lumOff val="50000"/>
                        </a:schemeClr>
                      </a:solidFill>
                    </a:lnB>
                    <a:noFill/>
                  </a:tcPr>
                </a:tc>
                <a:tc>
                  <a:txBody>
                    <a:bodyPr/>
                    <a:lstStyle/>
                    <a:p>
                      <a:pPr marL="0" lvl="0" algn="ctr" rtl="0">
                        <a:spcBef>
                          <a:spcPts val="0"/>
                        </a:spcBef>
                        <a:spcAft>
                          <a:spcPts val="0"/>
                        </a:spcAft>
                        <a:buNone/>
                      </a:pPr>
                      <a:r>
                        <a:rPr lang="en-US" sz="1700" kern="1200" cap="none" spc="0">
                          <a:solidFill>
                            <a:schemeClr val="tx1"/>
                          </a:solidFill>
                          <a:effectLst/>
                        </a:rPr>
                        <a:t>82.75%</a:t>
                      </a:r>
                      <a:endParaRPr lang="en-US" sz="1700" cap="none" spc="0">
                        <a:solidFill>
                          <a:schemeClr val="tx1"/>
                        </a:solidFill>
                        <a:effectLst/>
                      </a:endParaRPr>
                    </a:p>
                  </a:txBody>
                  <a:tcPr marL="141929" marR="0" marT="109177" marB="109177" anchor="ctr">
                    <a:lnL w="6350">
                      <a:solidFill>
                        <a:schemeClr val="tx1">
                          <a:lumMod val="50000"/>
                          <a:lumOff val="50000"/>
                        </a:schemeClr>
                      </a:solidFill>
                    </a:lnL>
                    <a:lnR w="19050">
                      <a:solidFill>
                        <a:schemeClr val="tx1"/>
                      </a:solidFill>
                    </a:lnR>
                    <a:lnT w="12700" cmpd="sng">
                      <a:noFill/>
                      <a:prstDash val="solid"/>
                    </a:lnT>
                    <a:lnB w="6350">
                      <a:solidFill>
                        <a:schemeClr val="tx1">
                          <a:lumMod val="50000"/>
                          <a:lumOff val="50000"/>
                        </a:schemeClr>
                      </a:solidFill>
                    </a:lnB>
                    <a:noFill/>
                  </a:tcPr>
                </a:tc>
                <a:extLst>
                  <a:ext uri="{0D108BD9-81ED-4DB2-BD59-A6C34878D82A}">
                    <a16:rowId xmlns:a16="http://schemas.microsoft.com/office/drawing/2014/main" val="1491448311"/>
                  </a:ext>
                </a:extLst>
              </a:tr>
              <a:tr h="506948">
                <a:tc>
                  <a:txBody>
                    <a:bodyPr/>
                    <a:lstStyle/>
                    <a:p>
                      <a:pPr marL="0" algn="ctr" rtl="0" eaLnBrk="1" latinLnBrk="0" hangingPunct="1">
                        <a:spcBef>
                          <a:spcPts val="0"/>
                        </a:spcBef>
                        <a:spcAft>
                          <a:spcPts val="0"/>
                        </a:spcAft>
                      </a:pPr>
                      <a:r>
                        <a:rPr lang="en-US" sz="1700" b="1" kern="1200" cap="none" spc="0">
                          <a:solidFill>
                            <a:schemeClr val="tx1"/>
                          </a:solidFill>
                          <a:effectLst/>
                        </a:rPr>
                        <a:t>KNN</a:t>
                      </a: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72.66%</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77.33%</a:t>
                      </a:r>
                      <a:endParaRPr lang="en-US" sz="1700" cap="none" spc="0">
                        <a:solidFill>
                          <a:schemeClr val="tx1"/>
                        </a:solidFill>
                        <a:effectLst/>
                      </a:endParaRPr>
                    </a:p>
                  </a:txBody>
                  <a:tcPr marL="141930" marR="0" marT="109177" marB="10917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ctr" rtl="0" eaLnBrk="1" latinLnBrk="0" hangingPunct="1">
                        <a:spcBef>
                          <a:spcPts val="0"/>
                        </a:spcBef>
                        <a:spcAft>
                          <a:spcPts val="0"/>
                        </a:spcAft>
                      </a:pPr>
                      <a:r>
                        <a:rPr lang="en-US" sz="1700" kern="1200" cap="none" spc="0">
                          <a:solidFill>
                            <a:schemeClr val="tx1"/>
                          </a:solidFill>
                          <a:effectLst/>
                        </a:rPr>
                        <a:t>71.43%</a:t>
                      </a:r>
                    </a:p>
                  </a:txBody>
                  <a:tcPr marL="141930" marR="0" marT="109177" marB="10917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41197145"/>
                  </a:ext>
                </a:extLst>
              </a:tr>
            </a:tbl>
          </a:graphicData>
        </a:graphic>
      </p:graphicFrame>
    </p:spTree>
    <p:extLst>
      <p:ext uri="{BB962C8B-B14F-4D97-AF65-F5344CB8AC3E}">
        <p14:creationId xmlns:p14="http://schemas.microsoft.com/office/powerpoint/2010/main" val="762887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85B19-7F96-EBCF-343F-36C5C6E28C0E}"/>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Thankyou !</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74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A304-5C5E-9664-3500-E91ABCF3A1C2}"/>
              </a:ext>
            </a:extLst>
          </p:cNvPr>
          <p:cNvSpPr>
            <a:spLocks noGrp="1"/>
          </p:cNvSpPr>
          <p:nvPr>
            <p:ph type="title"/>
          </p:nvPr>
        </p:nvSpPr>
        <p:spPr>
          <a:xfrm>
            <a:off x="176981" y="245806"/>
            <a:ext cx="3392129" cy="480949"/>
          </a:xfrm>
        </p:spPr>
        <p:txBody>
          <a:bodyPr>
            <a:normAutofit fontScale="90000"/>
          </a:bodyPr>
          <a:lstStyle/>
          <a:p>
            <a:r>
              <a:rPr lang="en-US"/>
              <a:t>Data Preprocessing </a:t>
            </a:r>
          </a:p>
        </p:txBody>
      </p:sp>
      <p:pic>
        <p:nvPicPr>
          <p:cNvPr id="8" name="Content Placeholder 7" descr="A picture containing table&#10;&#10;Description automatically generated">
            <a:extLst>
              <a:ext uri="{FF2B5EF4-FFF2-40B4-BE49-F238E27FC236}">
                <a16:creationId xmlns:a16="http://schemas.microsoft.com/office/drawing/2014/main" id="{757323A6-AB81-EDC9-32CE-EE6516AD5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16" y="726756"/>
            <a:ext cx="4571647" cy="3035936"/>
          </a:xfrm>
        </p:spPr>
      </p:pic>
      <p:sp>
        <p:nvSpPr>
          <p:cNvPr id="4" name="TextBox 3">
            <a:extLst>
              <a:ext uri="{FF2B5EF4-FFF2-40B4-BE49-F238E27FC236}">
                <a16:creationId xmlns:a16="http://schemas.microsoft.com/office/drawing/2014/main" id="{41F05A28-3CCA-23A9-CB66-A2E27138810C}"/>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10" name="Picture 9" descr="Graphical user interface&#10;&#10;Description automatically generated with medium confidence">
            <a:extLst>
              <a:ext uri="{FF2B5EF4-FFF2-40B4-BE49-F238E27FC236}">
                <a16:creationId xmlns:a16="http://schemas.microsoft.com/office/drawing/2014/main" id="{9B8D5EC2-6FC0-BF1A-79B7-0616ECE5F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525" y="726755"/>
            <a:ext cx="4917328" cy="310234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B957F1F7-01CE-869A-0CE3-6ED4FBF33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796" y="3808530"/>
            <a:ext cx="4925058" cy="992244"/>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B5BB805C-48E2-B534-3E85-949BA660E45F}"/>
              </a:ext>
            </a:extLst>
          </p:cNvPr>
          <p:cNvPicPr>
            <a:picLocks noChangeAspect="1"/>
          </p:cNvPicPr>
          <p:nvPr/>
        </p:nvPicPr>
        <p:blipFill rotWithShape="1">
          <a:blip r:embed="rId5">
            <a:extLst>
              <a:ext uri="{28A0092B-C50C-407E-A947-70E740481C1C}">
                <a14:useLocalDpi xmlns:a14="http://schemas.microsoft.com/office/drawing/2010/main" val="0"/>
              </a:ext>
            </a:extLst>
          </a:blip>
          <a:srcRect r="80242" b="-2039"/>
          <a:stretch/>
        </p:blipFill>
        <p:spPr>
          <a:xfrm>
            <a:off x="9762853" y="726754"/>
            <a:ext cx="1498182" cy="4163298"/>
          </a:xfrm>
          <a:prstGeom prst="rect">
            <a:avLst/>
          </a:prstGeom>
        </p:spPr>
      </p:pic>
      <p:sp>
        <p:nvSpPr>
          <p:cNvPr id="15" name="TextBox 14">
            <a:extLst>
              <a:ext uri="{FF2B5EF4-FFF2-40B4-BE49-F238E27FC236}">
                <a16:creationId xmlns:a16="http://schemas.microsoft.com/office/drawing/2014/main" id="{885912A8-7934-E4CA-ABEB-7926E2BA357C}"/>
              </a:ext>
            </a:extLst>
          </p:cNvPr>
          <p:cNvSpPr txBox="1"/>
          <p:nvPr/>
        </p:nvSpPr>
        <p:spPr>
          <a:xfrm>
            <a:off x="4959626" y="4890052"/>
            <a:ext cx="6728791" cy="1477328"/>
          </a:xfrm>
          <a:prstGeom prst="rect">
            <a:avLst/>
          </a:prstGeom>
          <a:noFill/>
        </p:spPr>
        <p:txBody>
          <a:bodyPr wrap="square" rtlCol="0">
            <a:spAutoFit/>
          </a:bodyPr>
          <a:lstStyle/>
          <a:p>
            <a:r>
              <a:rPr lang="en-US"/>
              <a:t>Step-1 Data Loading</a:t>
            </a:r>
          </a:p>
          <a:p>
            <a:r>
              <a:rPr lang="en-US"/>
              <a:t>Step-2 Checking Null Values and replacing it with Mean.</a:t>
            </a:r>
          </a:p>
          <a:p>
            <a:r>
              <a:rPr lang="en-US"/>
              <a:t>Step-3 Checking features Datatypes</a:t>
            </a:r>
          </a:p>
          <a:p>
            <a:r>
              <a:rPr lang="en-US"/>
              <a:t>Step-4 Checking features Names</a:t>
            </a:r>
          </a:p>
          <a:p>
            <a:r>
              <a:rPr lang="en-US"/>
              <a:t>Step-5 Creating Delay Column on Given by Professor’s Logic.</a:t>
            </a:r>
          </a:p>
        </p:txBody>
      </p:sp>
      <p:pic>
        <p:nvPicPr>
          <p:cNvPr id="17" name="Picture 16" descr="A screenshot of a computer&#10;&#10;Description automatically generated with medium confidence">
            <a:extLst>
              <a:ext uri="{FF2B5EF4-FFF2-40B4-BE49-F238E27FC236}">
                <a16:creationId xmlns:a16="http://schemas.microsoft.com/office/drawing/2014/main" id="{8EA877D5-7972-9EAF-0431-F13D54580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016" y="3755521"/>
            <a:ext cx="4571646" cy="2965449"/>
          </a:xfrm>
          <a:prstGeom prst="rect">
            <a:avLst/>
          </a:prstGeom>
        </p:spPr>
      </p:pic>
    </p:spTree>
    <p:extLst>
      <p:ext uri="{BB962C8B-B14F-4D97-AF65-F5344CB8AC3E}">
        <p14:creationId xmlns:p14="http://schemas.microsoft.com/office/powerpoint/2010/main" val="90360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61F9-063B-D1B4-28AF-06E6E551133D}"/>
              </a:ext>
            </a:extLst>
          </p:cNvPr>
          <p:cNvSpPr>
            <a:spLocks noGrp="1"/>
          </p:cNvSpPr>
          <p:nvPr>
            <p:ph type="title"/>
          </p:nvPr>
        </p:nvSpPr>
        <p:spPr>
          <a:xfrm>
            <a:off x="150726" y="160774"/>
            <a:ext cx="2783393" cy="432079"/>
          </a:xfrm>
        </p:spPr>
        <p:txBody>
          <a:bodyPr>
            <a:normAutofit fontScale="90000"/>
          </a:bodyPr>
          <a:lstStyle/>
          <a:p>
            <a:r>
              <a:rPr lang="en-US"/>
              <a:t>Data Analysis </a:t>
            </a:r>
          </a:p>
        </p:txBody>
      </p:sp>
      <p:sp>
        <p:nvSpPr>
          <p:cNvPr id="3" name="Content Placeholder 2">
            <a:extLst>
              <a:ext uri="{FF2B5EF4-FFF2-40B4-BE49-F238E27FC236}">
                <a16:creationId xmlns:a16="http://schemas.microsoft.com/office/drawing/2014/main" id="{AD05E048-2DC7-FA23-D0F8-7D2528CC776F}"/>
              </a:ext>
            </a:extLst>
          </p:cNvPr>
          <p:cNvSpPr>
            <a:spLocks noGrp="1"/>
          </p:cNvSpPr>
          <p:nvPr>
            <p:ph idx="1"/>
          </p:nvPr>
        </p:nvSpPr>
        <p:spPr>
          <a:xfrm>
            <a:off x="150726" y="5232014"/>
            <a:ext cx="11656087" cy="1217903"/>
          </a:xfrm>
        </p:spPr>
        <p:txBody>
          <a:bodyPr/>
          <a:lstStyle/>
          <a:p>
            <a:r>
              <a:rPr lang="en-US"/>
              <a:t>I have applied Auto model through Rapid Miner to check the model Compatibility. So, after analyzing different models' output, I have decided to go forward with Logistic Regression.</a:t>
            </a:r>
          </a:p>
          <a:p>
            <a:r>
              <a:rPr lang="en-US"/>
              <a:t>Above Graph shows box plot to find Outliers, Histogram of Arrdelay to check nature of data.</a:t>
            </a:r>
          </a:p>
        </p:txBody>
      </p:sp>
      <p:pic>
        <p:nvPicPr>
          <p:cNvPr id="7" name="Picture 6">
            <a:extLst>
              <a:ext uri="{FF2B5EF4-FFF2-40B4-BE49-F238E27FC236}">
                <a16:creationId xmlns:a16="http://schemas.microsoft.com/office/drawing/2014/main" id="{D184DDED-9067-CC43-4E34-DE9A643880DE}"/>
              </a:ext>
            </a:extLst>
          </p:cNvPr>
          <p:cNvPicPr>
            <a:picLocks noChangeAspect="1"/>
          </p:cNvPicPr>
          <p:nvPr/>
        </p:nvPicPr>
        <p:blipFill>
          <a:blip r:embed="rId2"/>
          <a:stretch>
            <a:fillRect/>
          </a:stretch>
        </p:blipFill>
        <p:spPr>
          <a:xfrm>
            <a:off x="243727" y="522515"/>
            <a:ext cx="6365648" cy="22662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1AF4719-9078-F760-E36E-69B8CDE447E8}"/>
              </a:ext>
            </a:extLst>
          </p:cNvPr>
          <p:cNvPicPr>
            <a:picLocks noChangeAspect="1"/>
          </p:cNvPicPr>
          <p:nvPr/>
        </p:nvPicPr>
        <p:blipFill>
          <a:blip r:embed="rId3"/>
          <a:stretch>
            <a:fillRect/>
          </a:stretch>
        </p:blipFill>
        <p:spPr>
          <a:xfrm>
            <a:off x="243727" y="2788806"/>
            <a:ext cx="6481186" cy="2443208"/>
          </a:xfrm>
          <a:prstGeom prst="rect">
            <a:avLst/>
          </a:prstGeom>
        </p:spPr>
      </p:pic>
      <p:pic>
        <p:nvPicPr>
          <p:cNvPr id="11" name="Picture 10">
            <a:extLst>
              <a:ext uri="{FF2B5EF4-FFF2-40B4-BE49-F238E27FC236}">
                <a16:creationId xmlns:a16="http://schemas.microsoft.com/office/drawing/2014/main" id="{A7AAE8FF-B057-582C-2378-A329F9066A02}"/>
              </a:ext>
            </a:extLst>
          </p:cNvPr>
          <p:cNvPicPr>
            <a:picLocks noChangeAspect="1"/>
          </p:cNvPicPr>
          <p:nvPr/>
        </p:nvPicPr>
        <p:blipFill>
          <a:blip r:embed="rId4"/>
          <a:stretch>
            <a:fillRect/>
          </a:stretch>
        </p:blipFill>
        <p:spPr>
          <a:xfrm>
            <a:off x="6943411" y="162013"/>
            <a:ext cx="4009292" cy="2759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7001E368-50AD-7397-D577-72422CE2A0A8}"/>
              </a:ext>
            </a:extLst>
          </p:cNvPr>
          <p:cNvPicPr>
            <a:picLocks noChangeAspect="1"/>
          </p:cNvPicPr>
          <p:nvPr/>
        </p:nvPicPr>
        <p:blipFill>
          <a:blip r:embed="rId5"/>
          <a:stretch>
            <a:fillRect/>
          </a:stretch>
        </p:blipFill>
        <p:spPr>
          <a:xfrm>
            <a:off x="7022069" y="3077298"/>
            <a:ext cx="3446824" cy="203220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A746F2-B5C5-95A9-9132-1A496D28F977}"/>
              </a:ext>
            </a:extLst>
          </p:cNvPr>
          <p:cNvSpPr txBox="1"/>
          <p:nvPr/>
        </p:nvSpPr>
        <p:spPr>
          <a:xfrm>
            <a:off x="9302705" y="6387759"/>
            <a:ext cx="3156991" cy="369332"/>
          </a:xfrm>
          <a:prstGeom prst="rect">
            <a:avLst/>
          </a:prstGeom>
          <a:noFill/>
        </p:spPr>
        <p:txBody>
          <a:bodyPr wrap="square" rtlCol="0">
            <a:spAutoFit/>
          </a:bodyPr>
          <a:lstStyle/>
          <a:p>
            <a:r>
              <a:rPr lang="en-US"/>
              <a:t>YURAJA SOHEL KADARI</a:t>
            </a:r>
          </a:p>
        </p:txBody>
      </p:sp>
    </p:spTree>
    <p:extLst>
      <p:ext uri="{BB962C8B-B14F-4D97-AF65-F5344CB8AC3E}">
        <p14:creationId xmlns:p14="http://schemas.microsoft.com/office/powerpoint/2010/main" val="313572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0B35-E697-F15C-0CEF-22A70E48A9F1}"/>
              </a:ext>
            </a:extLst>
          </p:cNvPr>
          <p:cNvSpPr>
            <a:spLocks noGrp="1"/>
          </p:cNvSpPr>
          <p:nvPr>
            <p:ph type="title"/>
          </p:nvPr>
        </p:nvSpPr>
        <p:spPr>
          <a:xfrm>
            <a:off x="98323" y="0"/>
            <a:ext cx="5329084" cy="589725"/>
          </a:xfrm>
        </p:spPr>
        <p:txBody>
          <a:bodyPr>
            <a:normAutofit fontScale="90000"/>
          </a:bodyPr>
          <a:lstStyle/>
          <a:p>
            <a:r>
              <a:rPr lang="en-US"/>
              <a:t>What is Logistic Regression??</a:t>
            </a:r>
          </a:p>
        </p:txBody>
      </p:sp>
      <p:sp>
        <p:nvSpPr>
          <p:cNvPr id="3" name="Content Placeholder 2">
            <a:extLst>
              <a:ext uri="{FF2B5EF4-FFF2-40B4-BE49-F238E27FC236}">
                <a16:creationId xmlns:a16="http://schemas.microsoft.com/office/drawing/2014/main" id="{6320C2B4-EA9C-30FA-EBEA-FD516AEF32F3}"/>
              </a:ext>
            </a:extLst>
          </p:cNvPr>
          <p:cNvSpPr>
            <a:spLocks noGrp="1"/>
          </p:cNvSpPr>
          <p:nvPr>
            <p:ph idx="1"/>
          </p:nvPr>
        </p:nvSpPr>
        <p:spPr>
          <a:xfrm>
            <a:off x="235975" y="589725"/>
            <a:ext cx="11257936" cy="944107"/>
          </a:xfrm>
        </p:spPr>
        <p:txBody>
          <a:bodyPr>
            <a:normAutofit/>
          </a:bodyPr>
          <a:lstStyle/>
          <a:p>
            <a:r>
              <a:rPr lang="en-US" sz="1600"/>
              <a:t>Logistic Regression is a statistical model used to analyze the relationship between a dependent binary variable and one or more independent variables. It estimates the probability of the dependent variable based on the values of the independent variables, and it is commonly used for classification tasks in machine learning.</a:t>
            </a:r>
          </a:p>
        </p:txBody>
      </p:sp>
      <p:sp>
        <p:nvSpPr>
          <p:cNvPr id="4" name="TextBox 3">
            <a:extLst>
              <a:ext uri="{FF2B5EF4-FFF2-40B4-BE49-F238E27FC236}">
                <a16:creationId xmlns:a16="http://schemas.microsoft.com/office/drawing/2014/main" id="{34B12DCB-DCF0-3F9F-0CF5-61803CA1298C}"/>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77AF6F45-77CF-5033-8B3A-F5B4A9609E34}"/>
              </a:ext>
            </a:extLst>
          </p:cNvPr>
          <p:cNvPicPr>
            <a:picLocks noChangeAspect="1"/>
          </p:cNvPicPr>
          <p:nvPr/>
        </p:nvPicPr>
        <p:blipFill>
          <a:blip r:embed="rId2"/>
          <a:stretch>
            <a:fillRect/>
          </a:stretch>
        </p:blipFill>
        <p:spPr>
          <a:xfrm>
            <a:off x="235975" y="1569894"/>
            <a:ext cx="4621162" cy="2544000"/>
          </a:xfrm>
          <a:prstGeom prst="rect">
            <a:avLst/>
          </a:prstGeom>
        </p:spPr>
      </p:pic>
      <p:pic>
        <p:nvPicPr>
          <p:cNvPr id="8" name="Picture 7">
            <a:extLst>
              <a:ext uri="{FF2B5EF4-FFF2-40B4-BE49-F238E27FC236}">
                <a16:creationId xmlns:a16="http://schemas.microsoft.com/office/drawing/2014/main" id="{0BA67A34-7F3C-0A4A-4640-D56E2A8A0E20}"/>
              </a:ext>
            </a:extLst>
          </p:cNvPr>
          <p:cNvPicPr>
            <a:picLocks noChangeAspect="1"/>
          </p:cNvPicPr>
          <p:nvPr/>
        </p:nvPicPr>
        <p:blipFill>
          <a:blip r:embed="rId3"/>
          <a:stretch>
            <a:fillRect/>
          </a:stretch>
        </p:blipFill>
        <p:spPr>
          <a:xfrm>
            <a:off x="5589367" y="1317782"/>
            <a:ext cx="5501420" cy="2592988"/>
          </a:xfrm>
          <a:prstGeom prst="rect">
            <a:avLst/>
          </a:prstGeom>
        </p:spPr>
      </p:pic>
      <p:pic>
        <p:nvPicPr>
          <p:cNvPr id="10" name="Picture 9">
            <a:extLst>
              <a:ext uri="{FF2B5EF4-FFF2-40B4-BE49-F238E27FC236}">
                <a16:creationId xmlns:a16="http://schemas.microsoft.com/office/drawing/2014/main" id="{6502D4BE-A133-3283-C9CF-9D747B346B72}"/>
              </a:ext>
            </a:extLst>
          </p:cNvPr>
          <p:cNvPicPr>
            <a:picLocks noChangeAspect="1"/>
          </p:cNvPicPr>
          <p:nvPr/>
        </p:nvPicPr>
        <p:blipFill>
          <a:blip r:embed="rId4"/>
          <a:stretch>
            <a:fillRect/>
          </a:stretch>
        </p:blipFill>
        <p:spPr>
          <a:xfrm>
            <a:off x="3269225" y="4065547"/>
            <a:ext cx="5918479" cy="2655423"/>
          </a:xfrm>
          <a:prstGeom prst="rect">
            <a:avLst/>
          </a:prstGeom>
        </p:spPr>
      </p:pic>
    </p:spTree>
    <p:extLst>
      <p:ext uri="{BB962C8B-B14F-4D97-AF65-F5344CB8AC3E}">
        <p14:creationId xmlns:p14="http://schemas.microsoft.com/office/powerpoint/2010/main" val="291888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2D84-DC13-9B99-2921-9B80DD7F23D3}"/>
              </a:ext>
            </a:extLst>
          </p:cNvPr>
          <p:cNvSpPr>
            <a:spLocks noGrp="1"/>
          </p:cNvSpPr>
          <p:nvPr>
            <p:ph type="title"/>
          </p:nvPr>
        </p:nvSpPr>
        <p:spPr>
          <a:xfrm>
            <a:off x="147483" y="157317"/>
            <a:ext cx="6976797" cy="536019"/>
          </a:xfrm>
        </p:spPr>
        <p:txBody>
          <a:bodyPr>
            <a:normAutofit fontScale="90000"/>
          </a:bodyPr>
          <a:lstStyle/>
          <a:p>
            <a:r>
              <a:rPr lang="en-US"/>
              <a:t>Applying Model using Rapid Miner</a:t>
            </a:r>
          </a:p>
        </p:txBody>
      </p:sp>
      <p:sp>
        <p:nvSpPr>
          <p:cNvPr id="3" name="Content Placeholder 2">
            <a:extLst>
              <a:ext uri="{FF2B5EF4-FFF2-40B4-BE49-F238E27FC236}">
                <a16:creationId xmlns:a16="http://schemas.microsoft.com/office/drawing/2014/main" id="{A14E6A66-E83C-1DBC-2EA8-05D48D434335}"/>
              </a:ext>
            </a:extLst>
          </p:cNvPr>
          <p:cNvSpPr>
            <a:spLocks noGrp="1"/>
          </p:cNvSpPr>
          <p:nvPr>
            <p:ph idx="1"/>
          </p:nvPr>
        </p:nvSpPr>
        <p:spPr>
          <a:xfrm>
            <a:off x="232226" y="5536641"/>
            <a:ext cx="11775554" cy="894303"/>
          </a:xfrm>
        </p:spPr>
        <p:txBody>
          <a:bodyPr/>
          <a:lstStyle/>
          <a:p>
            <a:r>
              <a:rPr lang="en-US"/>
              <a:t>Loaded Dataset using Read CSV, Selecting specific features using Select attributes, Setting Role for Delay as Label, Using Cross validation , loading testing data ,applying model on testing data, Getting Performance Score.</a:t>
            </a:r>
          </a:p>
        </p:txBody>
      </p:sp>
      <p:sp>
        <p:nvSpPr>
          <p:cNvPr id="4" name="TextBox 3">
            <a:extLst>
              <a:ext uri="{FF2B5EF4-FFF2-40B4-BE49-F238E27FC236}">
                <a16:creationId xmlns:a16="http://schemas.microsoft.com/office/drawing/2014/main" id="{49FE7F77-84DB-2E2A-B2B6-4CA22D3E4BB6}"/>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8" name="Picture 7">
            <a:extLst>
              <a:ext uri="{FF2B5EF4-FFF2-40B4-BE49-F238E27FC236}">
                <a16:creationId xmlns:a16="http://schemas.microsoft.com/office/drawing/2014/main" id="{EA5A98DC-6B05-41DF-A4E8-4088EE966943}"/>
              </a:ext>
            </a:extLst>
          </p:cNvPr>
          <p:cNvPicPr>
            <a:picLocks noChangeAspect="1"/>
          </p:cNvPicPr>
          <p:nvPr/>
        </p:nvPicPr>
        <p:blipFill>
          <a:blip r:embed="rId2"/>
          <a:stretch>
            <a:fillRect/>
          </a:stretch>
        </p:blipFill>
        <p:spPr>
          <a:xfrm>
            <a:off x="232226" y="693336"/>
            <a:ext cx="6339396" cy="3153636"/>
          </a:xfrm>
          <a:prstGeom prst="rect">
            <a:avLst/>
          </a:prstGeom>
        </p:spPr>
      </p:pic>
      <p:pic>
        <p:nvPicPr>
          <p:cNvPr id="10" name="Picture 9">
            <a:extLst>
              <a:ext uri="{FF2B5EF4-FFF2-40B4-BE49-F238E27FC236}">
                <a16:creationId xmlns:a16="http://schemas.microsoft.com/office/drawing/2014/main" id="{347B9D29-5E51-6900-FF7C-2086296CCFAD}"/>
              </a:ext>
            </a:extLst>
          </p:cNvPr>
          <p:cNvPicPr>
            <a:picLocks noChangeAspect="1"/>
          </p:cNvPicPr>
          <p:nvPr/>
        </p:nvPicPr>
        <p:blipFill>
          <a:blip r:embed="rId3"/>
          <a:stretch>
            <a:fillRect/>
          </a:stretch>
        </p:blipFill>
        <p:spPr>
          <a:xfrm>
            <a:off x="189854" y="3997186"/>
            <a:ext cx="5948517" cy="1192153"/>
          </a:xfrm>
          <a:prstGeom prst="rect">
            <a:avLst/>
          </a:prstGeom>
        </p:spPr>
      </p:pic>
      <p:pic>
        <p:nvPicPr>
          <p:cNvPr id="12" name="Picture 11">
            <a:extLst>
              <a:ext uri="{FF2B5EF4-FFF2-40B4-BE49-F238E27FC236}">
                <a16:creationId xmlns:a16="http://schemas.microsoft.com/office/drawing/2014/main" id="{2F7F0D5E-3690-FAC8-60B4-D27E6C61C290}"/>
              </a:ext>
            </a:extLst>
          </p:cNvPr>
          <p:cNvPicPr>
            <a:picLocks noChangeAspect="1"/>
          </p:cNvPicPr>
          <p:nvPr/>
        </p:nvPicPr>
        <p:blipFill>
          <a:blip r:embed="rId4"/>
          <a:stretch>
            <a:fillRect/>
          </a:stretch>
        </p:blipFill>
        <p:spPr>
          <a:xfrm>
            <a:off x="6656364" y="333990"/>
            <a:ext cx="4718369" cy="3153637"/>
          </a:xfrm>
          <a:prstGeom prst="rect">
            <a:avLst/>
          </a:prstGeom>
        </p:spPr>
      </p:pic>
      <p:pic>
        <p:nvPicPr>
          <p:cNvPr id="14" name="Picture 13">
            <a:extLst>
              <a:ext uri="{FF2B5EF4-FFF2-40B4-BE49-F238E27FC236}">
                <a16:creationId xmlns:a16="http://schemas.microsoft.com/office/drawing/2014/main" id="{70F8624E-AD84-530F-2E9C-AAB9486D5E93}"/>
              </a:ext>
            </a:extLst>
          </p:cNvPr>
          <p:cNvPicPr>
            <a:picLocks noChangeAspect="1"/>
          </p:cNvPicPr>
          <p:nvPr/>
        </p:nvPicPr>
        <p:blipFill>
          <a:blip r:embed="rId5"/>
          <a:stretch>
            <a:fillRect/>
          </a:stretch>
        </p:blipFill>
        <p:spPr>
          <a:xfrm>
            <a:off x="6331468" y="3622499"/>
            <a:ext cx="5545403" cy="1624116"/>
          </a:xfrm>
          <a:prstGeom prst="rect">
            <a:avLst/>
          </a:prstGeom>
        </p:spPr>
      </p:pic>
    </p:spTree>
    <p:extLst>
      <p:ext uri="{BB962C8B-B14F-4D97-AF65-F5344CB8AC3E}">
        <p14:creationId xmlns:p14="http://schemas.microsoft.com/office/powerpoint/2010/main" val="191399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BAAD-09AD-098D-C263-7FB84F2086BC}"/>
              </a:ext>
            </a:extLst>
          </p:cNvPr>
          <p:cNvSpPr>
            <a:spLocks noGrp="1"/>
          </p:cNvSpPr>
          <p:nvPr>
            <p:ph type="title"/>
          </p:nvPr>
        </p:nvSpPr>
        <p:spPr>
          <a:xfrm>
            <a:off x="150725" y="150726"/>
            <a:ext cx="3828422" cy="576029"/>
          </a:xfrm>
        </p:spPr>
        <p:txBody>
          <a:bodyPr>
            <a:normAutofit fontScale="90000"/>
          </a:bodyPr>
          <a:lstStyle/>
          <a:p>
            <a:r>
              <a:rPr lang="en-US"/>
              <a:t>Results of Rapid Miner</a:t>
            </a:r>
          </a:p>
        </p:txBody>
      </p:sp>
      <p:sp>
        <p:nvSpPr>
          <p:cNvPr id="3" name="Content Placeholder 2">
            <a:extLst>
              <a:ext uri="{FF2B5EF4-FFF2-40B4-BE49-F238E27FC236}">
                <a16:creationId xmlns:a16="http://schemas.microsoft.com/office/drawing/2014/main" id="{E2EECB80-C7E5-6145-D442-0D494433760E}"/>
              </a:ext>
            </a:extLst>
          </p:cNvPr>
          <p:cNvSpPr>
            <a:spLocks noGrp="1"/>
          </p:cNvSpPr>
          <p:nvPr>
            <p:ph idx="1"/>
          </p:nvPr>
        </p:nvSpPr>
        <p:spPr>
          <a:xfrm>
            <a:off x="150725" y="5775609"/>
            <a:ext cx="11890550" cy="576029"/>
          </a:xfrm>
        </p:spPr>
        <p:txBody>
          <a:bodyPr/>
          <a:lstStyle/>
          <a:p>
            <a:r>
              <a:rPr lang="en-US"/>
              <a:t>Above graph shows Accuracy, precision &amp; recall of Logistic Regression Model using Rapid Miner.</a:t>
            </a:r>
          </a:p>
        </p:txBody>
      </p:sp>
      <p:sp>
        <p:nvSpPr>
          <p:cNvPr id="4" name="TextBox 3">
            <a:extLst>
              <a:ext uri="{FF2B5EF4-FFF2-40B4-BE49-F238E27FC236}">
                <a16:creationId xmlns:a16="http://schemas.microsoft.com/office/drawing/2014/main" id="{ADDD2FD5-A570-EFEF-3249-CB457EB95D62}"/>
              </a:ext>
            </a:extLst>
          </p:cNvPr>
          <p:cNvSpPr txBox="1"/>
          <p:nvPr/>
        </p:nvSpPr>
        <p:spPr>
          <a:xfrm>
            <a:off x="9273208" y="6351638"/>
            <a:ext cx="3156991" cy="369332"/>
          </a:xfrm>
          <a:prstGeom prst="rect">
            <a:avLst/>
          </a:prstGeom>
          <a:noFill/>
        </p:spPr>
        <p:txBody>
          <a:bodyPr wrap="square" rtlCol="0">
            <a:spAutoFit/>
          </a:bodyPr>
          <a:lstStyle/>
          <a:p>
            <a:r>
              <a:rPr lang="en-US"/>
              <a:t>YURAJA SOHEL KADARI</a:t>
            </a:r>
          </a:p>
        </p:txBody>
      </p:sp>
      <p:pic>
        <p:nvPicPr>
          <p:cNvPr id="6" name="Picture 5">
            <a:extLst>
              <a:ext uri="{FF2B5EF4-FFF2-40B4-BE49-F238E27FC236}">
                <a16:creationId xmlns:a16="http://schemas.microsoft.com/office/drawing/2014/main" id="{D836BCCB-5F04-738E-A766-1A8C0AC8E133}"/>
              </a:ext>
            </a:extLst>
          </p:cNvPr>
          <p:cNvPicPr>
            <a:picLocks noChangeAspect="1"/>
          </p:cNvPicPr>
          <p:nvPr/>
        </p:nvPicPr>
        <p:blipFill>
          <a:blip r:embed="rId2"/>
          <a:stretch>
            <a:fillRect/>
          </a:stretch>
        </p:blipFill>
        <p:spPr>
          <a:xfrm>
            <a:off x="8212855" y="1014883"/>
            <a:ext cx="3728141" cy="3746187"/>
          </a:xfrm>
          <a:prstGeom prst="rect">
            <a:avLst/>
          </a:prstGeom>
        </p:spPr>
      </p:pic>
      <p:pic>
        <p:nvPicPr>
          <p:cNvPr id="8" name="Picture 7">
            <a:extLst>
              <a:ext uri="{FF2B5EF4-FFF2-40B4-BE49-F238E27FC236}">
                <a16:creationId xmlns:a16="http://schemas.microsoft.com/office/drawing/2014/main" id="{ACB45BA2-849F-89A9-631D-8FC687BB822E}"/>
              </a:ext>
            </a:extLst>
          </p:cNvPr>
          <p:cNvPicPr>
            <a:picLocks noChangeAspect="1"/>
          </p:cNvPicPr>
          <p:nvPr/>
        </p:nvPicPr>
        <p:blipFill>
          <a:blip r:embed="rId3"/>
          <a:stretch>
            <a:fillRect/>
          </a:stretch>
        </p:blipFill>
        <p:spPr>
          <a:xfrm>
            <a:off x="150725" y="694861"/>
            <a:ext cx="8062130" cy="1795381"/>
          </a:xfrm>
          <a:prstGeom prst="rect">
            <a:avLst/>
          </a:prstGeom>
        </p:spPr>
      </p:pic>
      <p:pic>
        <p:nvPicPr>
          <p:cNvPr id="10" name="Picture 9">
            <a:extLst>
              <a:ext uri="{FF2B5EF4-FFF2-40B4-BE49-F238E27FC236}">
                <a16:creationId xmlns:a16="http://schemas.microsoft.com/office/drawing/2014/main" id="{85DD7109-4BE9-0F0D-3332-25CCC566175E}"/>
              </a:ext>
            </a:extLst>
          </p:cNvPr>
          <p:cNvPicPr>
            <a:picLocks noChangeAspect="1"/>
          </p:cNvPicPr>
          <p:nvPr/>
        </p:nvPicPr>
        <p:blipFill>
          <a:blip r:embed="rId4"/>
          <a:stretch>
            <a:fillRect/>
          </a:stretch>
        </p:blipFill>
        <p:spPr>
          <a:xfrm>
            <a:off x="150725" y="2505455"/>
            <a:ext cx="7988440" cy="1604645"/>
          </a:xfrm>
          <a:prstGeom prst="rect">
            <a:avLst/>
          </a:prstGeom>
        </p:spPr>
      </p:pic>
      <p:pic>
        <p:nvPicPr>
          <p:cNvPr id="12" name="Picture 11">
            <a:extLst>
              <a:ext uri="{FF2B5EF4-FFF2-40B4-BE49-F238E27FC236}">
                <a16:creationId xmlns:a16="http://schemas.microsoft.com/office/drawing/2014/main" id="{DEC77A67-A0DE-0E79-6C63-6E0AA3801C16}"/>
              </a:ext>
            </a:extLst>
          </p:cNvPr>
          <p:cNvPicPr>
            <a:picLocks noChangeAspect="1"/>
          </p:cNvPicPr>
          <p:nvPr/>
        </p:nvPicPr>
        <p:blipFill>
          <a:blip r:embed="rId5"/>
          <a:stretch>
            <a:fillRect/>
          </a:stretch>
        </p:blipFill>
        <p:spPr>
          <a:xfrm>
            <a:off x="150726" y="4125314"/>
            <a:ext cx="7988439" cy="1604646"/>
          </a:xfrm>
          <a:prstGeom prst="rect">
            <a:avLst/>
          </a:prstGeom>
        </p:spPr>
      </p:pic>
      <p:sp>
        <p:nvSpPr>
          <p:cNvPr id="13" name="TextBox 12">
            <a:extLst>
              <a:ext uri="{FF2B5EF4-FFF2-40B4-BE49-F238E27FC236}">
                <a16:creationId xmlns:a16="http://schemas.microsoft.com/office/drawing/2014/main" id="{10B4CC23-34AD-D51E-7ECA-4D0492E2A601}"/>
              </a:ext>
            </a:extLst>
          </p:cNvPr>
          <p:cNvSpPr txBox="1"/>
          <p:nvPr/>
        </p:nvSpPr>
        <p:spPr>
          <a:xfrm>
            <a:off x="8581292" y="4923693"/>
            <a:ext cx="3155183" cy="523220"/>
          </a:xfrm>
          <a:prstGeom prst="rect">
            <a:avLst/>
          </a:prstGeom>
          <a:noFill/>
        </p:spPr>
        <p:txBody>
          <a:bodyPr wrap="square" rtlCol="0">
            <a:spAutoFit/>
          </a:bodyPr>
          <a:lstStyle/>
          <a:p>
            <a:r>
              <a:rPr lang="en-US" sz="2800" b="1"/>
              <a:t>Accuracy=92.30</a:t>
            </a:r>
          </a:p>
        </p:txBody>
      </p:sp>
    </p:spTree>
    <p:extLst>
      <p:ext uri="{BB962C8B-B14F-4D97-AF65-F5344CB8AC3E}">
        <p14:creationId xmlns:p14="http://schemas.microsoft.com/office/powerpoint/2010/main" val="3583712700"/>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4">
      <a:majorFont>
        <a:latin typeface="Raleway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lete.pptm" id="{968C27F8-5D6D-4044-81F9-EC9CC3D91365}" vid="{2C78FE37-921F-4D09-85DA-F29433D0FF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3</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AdornVTI</vt:lpstr>
      <vt:lpstr>Office Theme</vt:lpstr>
      <vt:lpstr>IS669 BIG DATA &amp; Information Systems  Group Project: Part 2 </vt:lpstr>
      <vt:lpstr>Project Members</vt:lpstr>
      <vt:lpstr>Agenda</vt:lpstr>
      <vt:lpstr>PowerPoint Presentation</vt:lpstr>
      <vt:lpstr>Data Preprocessing </vt:lpstr>
      <vt:lpstr>Data Analysis </vt:lpstr>
      <vt:lpstr>What is Logistic Regression??</vt:lpstr>
      <vt:lpstr>Applying Model using Rapid Miner</vt:lpstr>
      <vt:lpstr>Results of Rapid Miner</vt:lpstr>
      <vt:lpstr>Applying Logistic Regression model In R Studio</vt:lpstr>
      <vt:lpstr>PowerPoint Presentation</vt:lpstr>
      <vt:lpstr>PowerPoint Presentation</vt:lpstr>
      <vt:lpstr>Data Analysis</vt:lpstr>
      <vt:lpstr>What is Random Forest?</vt:lpstr>
      <vt:lpstr>Data and Processes in Rapid Miner</vt:lpstr>
      <vt:lpstr>Applying Model Using Rapid Miner</vt:lpstr>
      <vt:lpstr>PowerPoint Presentation</vt:lpstr>
      <vt:lpstr>Results from Model Application</vt:lpstr>
      <vt:lpstr>Predicted Testing Data</vt:lpstr>
      <vt:lpstr>New Process For Calculating Performance Of Newly Predicted Records</vt:lpstr>
      <vt:lpstr>PowerPoint Presentation</vt:lpstr>
      <vt:lpstr>PowerPoint Presentation</vt:lpstr>
      <vt:lpstr>PowerPoint Presentation</vt:lpstr>
      <vt:lpstr>Data Cleaning</vt:lpstr>
      <vt:lpstr> </vt:lpstr>
      <vt:lpstr>1) Loading Data</vt:lpstr>
      <vt:lpstr>Model Selection </vt:lpstr>
      <vt:lpstr>PowerPoint Presentation</vt:lpstr>
      <vt:lpstr>K-Nearest Neighbour (KNN)</vt:lpstr>
      <vt:lpstr>PowerPoint Presentation</vt:lpstr>
      <vt:lpstr>PowerPoint Presentation</vt:lpstr>
      <vt:lpstr>Data Cleaning and Preprocessing in Python:</vt:lpstr>
      <vt:lpstr>Data Cleaning and Preprocessing in Python:</vt:lpstr>
      <vt:lpstr>Process: </vt:lpstr>
      <vt:lpstr>Auto Modelling:</vt:lpstr>
      <vt:lpstr>Model After adding the predictions(4012 rows)</vt:lpstr>
      <vt:lpstr>Features:</vt:lpstr>
      <vt:lpstr>Features after Automodel:</vt:lpstr>
      <vt:lpstr>Cross Validation:</vt:lpstr>
      <vt:lpstr>Results from Rapid Miner:</vt:lpstr>
      <vt:lpstr>Merging the csv files:</vt:lpstr>
      <vt:lpstr>Data Visualization:</vt:lpstr>
      <vt:lpstr>Applying Models in Python:</vt:lpstr>
      <vt:lpstr>Conclusion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2023-04-24T22:20:24Z</dcterms:created>
  <dcterms:modified xsi:type="dcterms:W3CDTF">2023-04-25T15:07:51Z</dcterms:modified>
</cp:coreProperties>
</file>